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2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7/20/2024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13715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7/20/2024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8825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7/20/2024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89313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7/20/2024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26334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7/20/2024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19727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51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7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8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7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7/20/2024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3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7/20/2024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5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7/20/2024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9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7/20/2024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8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7/20/2024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6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7/20/2024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6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8B30-1B71-45A1-8314-D59C86F581E1}" type="datetime1">
              <a:rPr lang="en-US" smtClean="0"/>
              <a:pPr/>
              <a:t>7/20/2024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098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dots and lines&#10;&#10;Description automatically generated">
            <a:extLst>
              <a:ext uri="{FF2B5EF4-FFF2-40B4-BE49-F238E27FC236}">
                <a16:creationId xmlns:a16="http://schemas.microsoft.com/office/drawing/2014/main" id="{6D55044D-04E9-E01A-72D6-C8E10033803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l="13150" r="2" b="2"/>
          <a:stretch/>
        </p:blipFill>
        <p:spPr>
          <a:xfrm>
            <a:off x="20" y="10"/>
            <a:ext cx="9968438" cy="6857990"/>
          </a:xfrm>
          <a:custGeom>
            <a:avLst/>
            <a:gdLst/>
            <a:ahLst/>
            <a:cxnLst/>
            <a:rect l="l" t="t" r="r" b="b"/>
            <a:pathLst>
              <a:path w="9968458" h="6858000">
                <a:moveTo>
                  <a:pt x="0" y="0"/>
                </a:moveTo>
                <a:lnTo>
                  <a:pt x="5439857" y="0"/>
                </a:lnTo>
                <a:lnTo>
                  <a:pt x="5458054" y="18202"/>
                </a:lnTo>
                <a:cubicBezTo>
                  <a:pt x="5667424" y="227618"/>
                  <a:pt x="6504903" y="1065283"/>
                  <a:pt x="9854818" y="4415942"/>
                </a:cubicBezTo>
                <a:cubicBezTo>
                  <a:pt x="10006338" y="4567496"/>
                  <a:pt x="10006338" y="4817889"/>
                  <a:pt x="9854818" y="4969443"/>
                </a:cubicBezTo>
                <a:cubicBezTo>
                  <a:pt x="9854818" y="4969443"/>
                  <a:pt x="9854818" y="4969443"/>
                  <a:pt x="7967712" y="6856969"/>
                </a:cubicBezTo>
                <a:lnTo>
                  <a:pt x="7966681" y="6858000"/>
                </a:lnTo>
                <a:lnTo>
                  <a:pt x="0" y="6858000"/>
                </a:lnTo>
                <a:close/>
              </a:path>
            </a:pathLst>
          </a:custGeom>
          <a:ln>
            <a:solidFill>
              <a:schemeClr val="tx2">
                <a:lumMod val="20000"/>
                <a:lumOff val="80000"/>
              </a:schemeClr>
            </a:solidFill>
          </a:ln>
        </p:spPr>
      </p:pic>
      <p:pic>
        <p:nvPicPr>
          <p:cNvPr id="4" name="Picture 3" descr="A white background with dots and lines&#10;&#10;Description automatically generated">
            <a:extLst>
              <a:ext uri="{FF2B5EF4-FFF2-40B4-BE49-F238E27FC236}">
                <a16:creationId xmlns:a16="http://schemas.microsoft.com/office/drawing/2014/main" id="{B1598BBD-AFF4-A5ED-EB61-23E5D2EB513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l="29983" r="11166" b="2"/>
          <a:stretch/>
        </p:blipFill>
        <p:spPr>
          <a:xfrm>
            <a:off x="5433901" y="3207895"/>
            <a:ext cx="6754922" cy="3644148"/>
          </a:xfrm>
          <a:custGeom>
            <a:avLst/>
            <a:gdLst/>
            <a:ahLst/>
            <a:cxnLst/>
            <a:rect l="l" t="t" r="r" b="b"/>
            <a:pathLst>
              <a:path w="6754922" h="6858000">
                <a:moveTo>
                  <a:pt x="0" y="0"/>
                </a:moveTo>
                <a:lnTo>
                  <a:pt x="6754922" y="0"/>
                </a:lnTo>
                <a:lnTo>
                  <a:pt x="6754922" y="6858000"/>
                </a:lnTo>
                <a:lnTo>
                  <a:pt x="2538735" y="6858000"/>
                </a:lnTo>
                <a:lnTo>
                  <a:pt x="2760007" y="6636680"/>
                </a:lnTo>
                <a:cubicBezTo>
                  <a:pt x="4420917" y="4975400"/>
                  <a:pt x="4420917" y="4975400"/>
                  <a:pt x="4420917" y="4975400"/>
                </a:cubicBezTo>
                <a:cubicBezTo>
                  <a:pt x="4572437" y="4823846"/>
                  <a:pt x="4572437" y="4573453"/>
                  <a:pt x="4420917" y="4421899"/>
                </a:cubicBezTo>
                <a:cubicBezTo>
                  <a:pt x="1071002" y="1071240"/>
                  <a:pt x="233523" y="233575"/>
                  <a:pt x="24153" y="24159"/>
                </a:cubicBezTo>
                <a:close/>
              </a:path>
            </a:pathLst>
          </a:cu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57724C-FA99-66D7-1AAA-EB990258F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Repentance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319454-4E26-6890-410A-7F47D94319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Andalus"/>
                <a:ea typeface="Calibri" panose="020F0502020204030204" pitchFamily="34" charset="0"/>
              </a:rPr>
              <a:t>Or do you show contempt for the riches of his kindness, forbearance and patience, not realizing that God’s kindness is intended to lead you to repentance?</a:t>
            </a:r>
          </a:p>
          <a:p>
            <a:pPr marL="0" indent="0">
              <a:buNone/>
            </a:pPr>
            <a:r>
              <a:rPr lang="en-US" dirty="0"/>
              <a:t>						Romans 2:4</a:t>
            </a:r>
          </a:p>
          <a:p>
            <a:endParaRPr lang="en-US" dirty="0"/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2E963142-A88E-2DFD-89E1-7E7584F2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4319548"/>
          </a:xfrm>
        </p:spPr>
        <p:txBody>
          <a:bodyPr/>
          <a:lstStyle/>
          <a:p>
            <a:pPr marL="0" indent="0">
              <a:buNone/>
            </a:pPr>
            <a:r>
              <a:rPr lang="en-US" sz="3600" i="1" kern="100" dirty="0">
                <a:effectLst/>
                <a:latin typeface="Alasassy Cap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 have such an amazing God. What does His goodness inspire you to do?</a:t>
            </a:r>
            <a:endParaRPr lang="en-US" sz="3600" kern="100" dirty="0">
              <a:effectLst/>
              <a:latin typeface="Alasassy Cap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3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06785" y="228600"/>
            <a:ext cx="2851523" cy="6638625"/>
            <a:chOff x="2487613" y="285750"/>
            <a:chExt cx="2428875" cy="5654676"/>
          </a:xfrm>
        </p:grpSpPr>
        <p:sp>
          <p:nvSpPr>
            <p:cNvPr id="58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7733" y="-786"/>
            <a:ext cx="2356675" cy="6854040"/>
            <a:chOff x="6627813" y="194833"/>
            <a:chExt cx="1952625" cy="5678918"/>
          </a:xfrm>
        </p:grpSpPr>
        <p:sp>
          <p:nvSpPr>
            <p:cNvPr id="72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1632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7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716320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1" name="Picture 50" descr="Colourful heart shaped papers on white background">
            <a:extLst>
              <a:ext uri="{FF2B5EF4-FFF2-40B4-BE49-F238E27FC236}">
                <a16:creationId xmlns:a16="http://schemas.microsoft.com/office/drawing/2014/main" id="{B24142DB-BCBD-20AD-9701-9339510DD4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7523" r="45998" b="-2"/>
          <a:stretch/>
        </p:blipFill>
        <p:spPr>
          <a:xfrm>
            <a:off x="20" y="1730"/>
            <a:ext cx="2720524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0EBD3-8746-8468-1194-7E32E0EF1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67" y="449705"/>
            <a:ext cx="6847944" cy="5461517"/>
          </a:xfrm>
        </p:spPr>
        <p:txBody>
          <a:bodyPr>
            <a:normAutofit/>
          </a:bodyPr>
          <a:lstStyle/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Brush Script MT" panose="030608020404060703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Have you fallen in love with Jesus? </a:t>
            </a: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Brush Script MT" panose="030608020404060703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you have love for your Heavenly Father?</a:t>
            </a: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100" kern="100" dirty="0">
                <a:effectLst/>
                <a:latin typeface="Brush Script MT" panose="030608020404060703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Jesus tells us if we love him, then we will obey Him.-John 14:15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He goes onto say why call me Lord, Lord if you do not obey me?-Luke 6:46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Brother, Sister we are not here to condemn you.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We ALL fall short of God’s glorious standard and all need to be made right with God by His grace</a:t>
            </a:r>
            <a:r>
              <a:rPr lang="en-US" sz="1600" kern="100" dirty="0"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which is a free gift. Romans 2:23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No one</a:t>
            </a:r>
            <a:r>
              <a:rPr lang="en-US" sz="1600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 on this side of heaven is free of sin.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We only desire to come along side of you and redirect your focus on the goodness of God and allow Him to draw you closer to Him and away from sin.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God desires your heart and stands ready and willing to receive your repentance.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1362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F684D-7C50-E114-2057-22C1942CF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4203"/>
            <a:ext cx="8915400" cy="469701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000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not hold onto sin. </a:t>
            </a:r>
          </a:p>
          <a:p>
            <a:pPr marL="0" indent="0" algn="ctr">
              <a:buNone/>
            </a:pPr>
            <a:r>
              <a:rPr lang="en-US" sz="4000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Close the door to the enemy. </a:t>
            </a:r>
          </a:p>
          <a:p>
            <a:pPr marL="0" indent="0" algn="ctr">
              <a:buNone/>
            </a:pPr>
            <a:r>
              <a:rPr lang="en-US" sz="4000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Turn away from sin and come out of agreement with it. </a:t>
            </a:r>
          </a:p>
          <a:p>
            <a:pPr marL="0" indent="0" algn="ctr">
              <a:buNone/>
            </a:pPr>
            <a:r>
              <a:rPr lang="en-US" sz="4000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Change your mind and heart posture.</a:t>
            </a:r>
          </a:p>
          <a:p>
            <a:pPr marL="0" indent="0" algn="ctr">
              <a:buNone/>
            </a:pPr>
            <a:r>
              <a:rPr lang="en-US" sz="4000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Turn it towards God and watch Him do an amazing work in your life. </a:t>
            </a:r>
          </a:p>
          <a:p>
            <a:pPr marL="0" indent="0" algn="ctr">
              <a:buNone/>
            </a:pPr>
            <a:r>
              <a:rPr lang="en-US" sz="4000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Jesus stands at the door of your heart, ready to receive you. </a:t>
            </a:r>
          </a:p>
          <a:p>
            <a:pPr marL="0" indent="0" algn="ctr">
              <a:buNone/>
            </a:pPr>
            <a:r>
              <a:rPr lang="en-US" sz="4000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Let Him in.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287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1590</TotalTime>
  <Words>270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Alasassy Caps</vt:lpstr>
      <vt:lpstr>Andalus</vt:lpstr>
      <vt:lpstr>Arial</vt:lpstr>
      <vt:lpstr>Bradley Hand ITC</vt:lpstr>
      <vt:lpstr>Brush Script MT</vt:lpstr>
      <vt:lpstr>Calibri</vt:lpstr>
      <vt:lpstr>Century Gothic</vt:lpstr>
      <vt:lpstr>Wingdings 3</vt:lpstr>
      <vt:lpstr>Wisp</vt:lpstr>
      <vt:lpstr>Repentance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Anderson</dc:creator>
  <cp:lastModifiedBy>Jennifer Anderson</cp:lastModifiedBy>
  <cp:revision>2</cp:revision>
  <dcterms:created xsi:type="dcterms:W3CDTF">2024-07-21T01:00:39Z</dcterms:created>
  <dcterms:modified xsi:type="dcterms:W3CDTF">2024-07-22T03:31:22Z</dcterms:modified>
</cp:coreProperties>
</file>