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4" d="100"/>
          <a:sy n="64" d="100"/>
        </p:scale>
        <p:origin x="97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AF7C5CC-6C27-46B5-A8EA-B967FDF83EB4}" type="doc">
      <dgm:prSet loTypeId="urn:microsoft.com/office/officeart/2005/8/layout/vProcess5" loCatId="process" qsTypeId="urn:microsoft.com/office/officeart/2005/8/quickstyle/simple1" qsCatId="simple" csTypeId="urn:microsoft.com/office/officeart/2005/8/colors/colorful1" csCatId="colorful" phldr="1"/>
      <dgm:spPr/>
      <dgm:t>
        <a:bodyPr/>
        <a:lstStyle/>
        <a:p>
          <a:endParaRPr lang="en-US"/>
        </a:p>
      </dgm:t>
    </dgm:pt>
    <dgm:pt modelId="{EB824613-987C-41D7-8248-90A155F93380}">
      <dgm:prSet/>
      <dgm:spPr/>
      <dgm:t>
        <a:bodyPr/>
        <a:lstStyle/>
        <a:p>
          <a:r>
            <a:rPr lang="en-US"/>
            <a:t>The Bible is unlike any other book. You don’t read it simply to acquire information.</a:t>
          </a:r>
        </a:p>
      </dgm:t>
    </dgm:pt>
    <dgm:pt modelId="{036413E0-D95A-4F9D-BEE9-56700A166DBD}" type="parTrans" cxnId="{AD0D2182-91B7-46C5-A2A3-72F6A658D6CD}">
      <dgm:prSet/>
      <dgm:spPr/>
      <dgm:t>
        <a:bodyPr/>
        <a:lstStyle/>
        <a:p>
          <a:endParaRPr lang="en-US"/>
        </a:p>
      </dgm:t>
    </dgm:pt>
    <dgm:pt modelId="{93501692-75FB-4E41-987F-14CEF459C72A}" type="sibTrans" cxnId="{AD0D2182-91B7-46C5-A2A3-72F6A658D6CD}">
      <dgm:prSet/>
      <dgm:spPr/>
      <dgm:t>
        <a:bodyPr/>
        <a:lstStyle/>
        <a:p>
          <a:endParaRPr lang="en-US"/>
        </a:p>
      </dgm:t>
    </dgm:pt>
    <dgm:pt modelId="{67A4B48A-4F56-4DFB-83FC-B474EA1AD05E}">
      <dgm:prSet/>
      <dgm:spPr/>
      <dgm:t>
        <a:bodyPr/>
        <a:lstStyle/>
        <a:p>
          <a:r>
            <a:rPr lang="en-US" dirty="0"/>
            <a:t>We respect it as God Himself. When we read, we take Him in and He is able to do a work within us.</a:t>
          </a:r>
        </a:p>
      </dgm:t>
    </dgm:pt>
    <dgm:pt modelId="{D159FD5F-5D9F-47E7-BA92-7C50E5A4A45B}" type="parTrans" cxnId="{72E9E043-F7DD-4810-9A83-A393A04C9E61}">
      <dgm:prSet/>
      <dgm:spPr/>
      <dgm:t>
        <a:bodyPr/>
        <a:lstStyle/>
        <a:p>
          <a:endParaRPr lang="en-US"/>
        </a:p>
      </dgm:t>
    </dgm:pt>
    <dgm:pt modelId="{9039F842-743F-4BFD-B989-C12DE2D1DABF}" type="sibTrans" cxnId="{72E9E043-F7DD-4810-9A83-A393A04C9E61}">
      <dgm:prSet/>
      <dgm:spPr/>
      <dgm:t>
        <a:bodyPr/>
        <a:lstStyle/>
        <a:p>
          <a:endParaRPr lang="en-US"/>
        </a:p>
      </dgm:t>
    </dgm:pt>
    <dgm:pt modelId="{533292A3-4195-45CD-A94B-D218E73666BB}">
      <dgm:prSet/>
      <dgm:spPr/>
      <dgm:t>
        <a:bodyPr/>
        <a:lstStyle/>
        <a:p>
          <a:r>
            <a:rPr lang="en-US"/>
            <a:t>So when we read, we do not read out of an obligation, to meet a goal or simply to learn.</a:t>
          </a:r>
        </a:p>
      </dgm:t>
    </dgm:pt>
    <dgm:pt modelId="{72C6015C-8863-47E8-B1E3-D751F951200D}" type="parTrans" cxnId="{60A37C54-5F4B-4713-94DD-04C76F90E3DE}">
      <dgm:prSet/>
      <dgm:spPr/>
      <dgm:t>
        <a:bodyPr/>
        <a:lstStyle/>
        <a:p>
          <a:endParaRPr lang="en-US"/>
        </a:p>
      </dgm:t>
    </dgm:pt>
    <dgm:pt modelId="{CC443E04-C220-4C08-BC36-85C307AEC30B}" type="sibTrans" cxnId="{60A37C54-5F4B-4713-94DD-04C76F90E3DE}">
      <dgm:prSet/>
      <dgm:spPr/>
      <dgm:t>
        <a:bodyPr/>
        <a:lstStyle/>
        <a:p>
          <a:endParaRPr lang="en-US"/>
        </a:p>
      </dgm:t>
    </dgm:pt>
    <dgm:pt modelId="{BB84718C-E231-4F28-9E77-1257CC071E26}">
      <dgm:prSet/>
      <dgm:spPr/>
      <dgm:t>
        <a:bodyPr/>
        <a:lstStyle/>
        <a:p>
          <a:r>
            <a:rPr lang="en-US" dirty="0"/>
            <a:t>We open the Bible with the full expectation to meet God there.</a:t>
          </a:r>
        </a:p>
      </dgm:t>
    </dgm:pt>
    <dgm:pt modelId="{02BFDB64-6872-4138-BE08-AF209075D8B6}" type="parTrans" cxnId="{BCE2E380-795F-4BC8-82DB-CF682CF68206}">
      <dgm:prSet/>
      <dgm:spPr/>
      <dgm:t>
        <a:bodyPr/>
        <a:lstStyle/>
        <a:p>
          <a:endParaRPr lang="en-US"/>
        </a:p>
      </dgm:t>
    </dgm:pt>
    <dgm:pt modelId="{618C8060-FA0D-49F2-B5FF-A668E32E3D7D}" type="sibTrans" cxnId="{BCE2E380-795F-4BC8-82DB-CF682CF68206}">
      <dgm:prSet/>
      <dgm:spPr/>
      <dgm:t>
        <a:bodyPr/>
        <a:lstStyle/>
        <a:p>
          <a:endParaRPr lang="en-US"/>
        </a:p>
      </dgm:t>
    </dgm:pt>
    <dgm:pt modelId="{89B9B02E-C866-4CCE-B897-0AAAE50908C2}" type="pres">
      <dgm:prSet presAssocID="{5AF7C5CC-6C27-46B5-A8EA-B967FDF83EB4}" presName="outerComposite" presStyleCnt="0">
        <dgm:presLayoutVars>
          <dgm:chMax val="5"/>
          <dgm:dir/>
          <dgm:resizeHandles val="exact"/>
        </dgm:presLayoutVars>
      </dgm:prSet>
      <dgm:spPr/>
    </dgm:pt>
    <dgm:pt modelId="{DD06BE32-D73A-48D7-A8A2-0A03B58AEFED}" type="pres">
      <dgm:prSet presAssocID="{5AF7C5CC-6C27-46B5-A8EA-B967FDF83EB4}" presName="dummyMaxCanvas" presStyleCnt="0">
        <dgm:presLayoutVars/>
      </dgm:prSet>
      <dgm:spPr/>
    </dgm:pt>
    <dgm:pt modelId="{DD108003-4DF7-49B5-8C6E-9CE524683D6A}" type="pres">
      <dgm:prSet presAssocID="{5AF7C5CC-6C27-46B5-A8EA-B967FDF83EB4}" presName="FourNodes_1" presStyleLbl="node1" presStyleIdx="0" presStyleCnt="4">
        <dgm:presLayoutVars>
          <dgm:bulletEnabled val="1"/>
        </dgm:presLayoutVars>
      </dgm:prSet>
      <dgm:spPr/>
    </dgm:pt>
    <dgm:pt modelId="{0A42F9F6-EB06-405C-9A46-6948742039F1}" type="pres">
      <dgm:prSet presAssocID="{5AF7C5CC-6C27-46B5-A8EA-B967FDF83EB4}" presName="FourNodes_2" presStyleLbl="node1" presStyleIdx="1" presStyleCnt="4">
        <dgm:presLayoutVars>
          <dgm:bulletEnabled val="1"/>
        </dgm:presLayoutVars>
      </dgm:prSet>
      <dgm:spPr/>
    </dgm:pt>
    <dgm:pt modelId="{1CFDA58D-C2E2-45D2-A77F-5F35FBEF40CE}" type="pres">
      <dgm:prSet presAssocID="{5AF7C5CC-6C27-46B5-A8EA-B967FDF83EB4}" presName="FourNodes_3" presStyleLbl="node1" presStyleIdx="2" presStyleCnt="4">
        <dgm:presLayoutVars>
          <dgm:bulletEnabled val="1"/>
        </dgm:presLayoutVars>
      </dgm:prSet>
      <dgm:spPr/>
    </dgm:pt>
    <dgm:pt modelId="{2DD568BA-2C00-476D-8373-97918030CD0A}" type="pres">
      <dgm:prSet presAssocID="{5AF7C5CC-6C27-46B5-A8EA-B967FDF83EB4}" presName="FourNodes_4" presStyleLbl="node1" presStyleIdx="3" presStyleCnt="4">
        <dgm:presLayoutVars>
          <dgm:bulletEnabled val="1"/>
        </dgm:presLayoutVars>
      </dgm:prSet>
      <dgm:spPr/>
    </dgm:pt>
    <dgm:pt modelId="{F4F474D7-28AC-4A53-966B-B6A4F6098AF0}" type="pres">
      <dgm:prSet presAssocID="{5AF7C5CC-6C27-46B5-A8EA-B967FDF83EB4}" presName="FourConn_1-2" presStyleLbl="fgAccFollowNode1" presStyleIdx="0" presStyleCnt="3">
        <dgm:presLayoutVars>
          <dgm:bulletEnabled val="1"/>
        </dgm:presLayoutVars>
      </dgm:prSet>
      <dgm:spPr/>
    </dgm:pt>
    <dgm:pt modelId="{7714B91D-A052-4A12-8E5B-E51C3D81214C}" type="pres">
      <dgm:prSet presAssocID="{5AF7C5CC-6C27-46B5-A8EA-B967FDF83EB4}" presName="FourConn_2-3" presStyleLbl="fgAccFollowNode1" presStyleIdx="1" presStyleCnt="3">
        <dgm:presLayoutVars>
          <dgm:bulletEnabled val="1"/>
        </dgm:presLayoutVars>
      </dgm:prSet>
      <dgm:spPr/>
    </dgm:pt>
    <dgm:pt modelId="{E5033249-815F-4E21-BA37-0E7C6D4304E2}" type="pres">
      <dgm:prSet presAssocID="{5AF7C5CC-6C27-46B5-A8EA-B967FDF83EB4}" presName="FourConn_3-4" presStyleLbl="fgAccFollowNode1" presStyleIdx="2" presStyleCnt="3">
        <dgm:presLayoutVars>
          <dgm:bulletEnabled val="1"/>
        </dgm:presLayoutVars>
      </dgm:prSet>
      <dgm:spPr/>
    </dgm:pt>
    <dgm:pt modelId="{7A462B58-9E40-4F70-B146-7DE729BFDE8E}" type="pres">
      <dgm:prSet presAssocID="{5AF7C5CC-6C27-46B5-A8EA-B967FDF83EB4}" presName="FourNodes_1_text" presStyleLbl="node1" presStyleIdx="3" presStyleCnt="4">
        <dgm:presLayoutVars>
          <dgm:bulletEnabled val="1"/>
        </dgm:presLayoutVars>
      </dgm:prSet>
      <dgm:spPr/>
    </dgm:pt>
    <dgm:pt modelId="{45E5C30D-B92E-4D3E-9EAF-7F0A34046653}" type="pres">
      <dgm:prSet presAssocID="{5AF7C5CC-6C27-46B5-A8EA-B967FDF83EB4}" presName="FourNodes_2_text" presStyleLbl="node1" presStyleIdx="3" presStyleCnt="4">
        <dgm:presLayoutVars>
          <dgm:bulletEnabled val="1"/>
        </dgm:presLayoutVars>
      </dgm:prSet>
      <dgm:spPr/>
    </dgm:pt>
    <dgm:pt modelId="{028400A4-61CA-464A-B554-530A4BAD7D9A}" type="pres">
      <dgm:prSet presAssocID="{5AF7C5CC-6C27-46B5-A8EA-B967FDF83EB4}" presName="FourNodes_3_text" presStyleLbl="node1" presStyleIdx="3" presStyleCnt="4">
        <dgm:presLayoutVars>
          <dgm:bulletEnabled val="1"/>
        </dgm:presLayoutVars>
      </dgm:prSet>
      <dgm:spPr/>
    </dgm:pt>
    <dgm:pt modelId="{28ADFED9-F605-42AF-9330-A34A441C3938}" type="pres">
      <dgm:prSet presAssocID="{5AF7C5CC-6C27-46B5-A8EA-B967FDF83EB4}" presName="FourNodes_4_text" presStyleLbl="node1" presStyleIdx="3" presStyleCnt="4">
        <dgm:presLayoutVars>
          <dgm:bulletEnabled val="1"/>
        </dgm:presLayoutVars>
      </dgm:prSet>
      <dgm:spPr/>
    </dgm:pt>
  </dgm:ptLst>
  <dgm:cxnLst>
    <dgm:cxn modelId="{A27B3163-0E2B-46B7-9303-A2E1C21D18F6}" type="presOf" srcId="{9039F842-743F-4BFD-B989-C12DE2D1DABF}" destId="{7714B91D-A052-4A12-8E5B-E51C3D81214C}" srcOrd="0" destOrd="0" presId="urn:microsoft.com/office/officeart/2005/8/layout/vProcess5"/>
    <dgm:cxn modelId="{72E9E043-F7DD-4810-9A83-A393A04C9E61}" srcId="{5AF7C5CC-6C27-46B5-A8EA-B967FDF83EB4}" destId="{67A4B48A-4F56-4DFB-83FC-B474EA1AD05E}" srcOrd="1" destOrd="0" parTransId="{D159FD5F-5D9F-47E7-BA92-7C50E5A4A45B}" sibTransId="{9039F842-743F-4BFD-B989-C12DE2D1DABF}"/>
    <dgm:cxn modelId="{BE39C64F-132E-44DD-99E9-CA4C82728325}" type="presOf" srcId="{BB84718C-E231-4F28-9E77-1257CC071E26}" destId="{2DD568BA-2C00-476D-8373-97918030CD0A}" srcOrd="0" destOrd="0" presId="urn:microsoft.com/office/officeart/2005/8/layout/vProcess5"/>
    <dgm:cxn modelId="{60A37C54-5F4B-4713-94DD-04C76F90E3DE}" srcId="{5AF7C5CC-6C27-46B5-A8EA-B967FDF83EB4}" destId="{533292A3-4195-45CD-A94B-D218E73666BB}" srcOrd="2" destOrd="0" parTransId="{72C6015C-8863-47E8-B1E3-D751F951200D}" sibTransId="{CC443E04-C220-4C08-BC36-85C307AEC30B}"/>
    <dgm:cxn modelId="{68D39775-3B57-46A1-9661-1661D237DFA5}" type="presOf" srcId="{EB824613-987C-41D7-8248-90A155F93380}" destId="{7A462B58-9E40-4F70-B146-7DE729BFDE8E}" srcOrd="1" destOrd="0" presId="urn:microsoft.com/office/officeart/2005/8/layout/vProcess5"/>
    <dgm:cxn modelId="{2E414680-8E02-4A74-8994-75C62DF55247}" type="presOf" srcId="{BB84718C-E231-4F28-9E77-1257CC071E26}" destId="{28ADFED9-F605-42AF-9330-A34A441C3938}" srcOrd="1" destOrd="0" presId="urn:microsoft.com/office/officeart/2005/8/layout/vProcess5"/>
    <dgm:cxn modelId="{BCE2E380-795F-4BC8-82DB-CF682CF68206}" srcId="{5AF7C5CC-6C27-46B5-A8EA-B967FDF83EB4}" destId="{BB84718C-E231-4F28-9E77-1257CC071E26}" srcOrd="3" destOrd="0" parTransId="{02BFDB64-6872-4138-BE08-AF209075D8B6}" sibTransId="{618C8060-FA0D-49F2-B5FF-A668E32E3D7D}"/>
    <dgm:cxn modelId="{AD0D2182-91B7-46C5-A2A3-72F6A658D6CD}" srcId="{5AF7C5CC-6C27-46B5-A8EA-B967FDF83EB4}" destId="{EB824613-987C-41D7-8248-90A155F93380}" srcOrd="0" destOrd="0" parTransId="{036413E0-D95A-4F9D-BEE9-56700A166DBD}" sibTransId="{93501692-75FB-4E41-987F-14CEF459C72A}"/>
    <dgm:cxn modelId="{3E90978A-2A67-4678-9C5A-D75EBBF2AB60}" type="presOf" srcId="{67A4B48A-4F56-4DFB-83FC-B474EA1AD05E}" destId="{0A42F9F6-EB06-405C-9A46-6948742039F1}" srcOrd="0" destOrd="0" presId="urn:microsoft.com/office/officeart/2005/8/layout/vProcess5"/>
    <dgm:cxn modelId="{AF351896-1681-477A-9482-DB7F0CC606E9}" type="presOf" srcId="{5AF7C5CC-6C27-46B5-A8EA-B967FDF83EB4}" destId="{89B9B02E-C866-4CCE-B897-0AAAE50908C2}" srcOrd="0" destOrd="0" presId="urn:microsoft.com/office/officeart/2005/8/layout/vProcess5"/>
    <dgm:cxn modelId="{133090AF-6DCE-484C-8180-5EF198508AF9}" type="presOf" srcId="{EB824613-987C-41D7-8248-90A155F93380}" destId="{DD108003-4DF7-49B5-8C6E-9CE524683D6A}" srcOrd="0" destOrd="0" presId="urn:microsoft.com/office/officeart/2005/8/layout/vProcess5"/>
    <dgm:cxn modelId="{3FFF65B1-BE14-4036-A65E-84B6B51B0996}" type="presOf" srcId="{93501692-75FB-4E41-987F-14CEF459C72A}" destId="{F4F474D7-28AC-4A53-966B-B6A4F6098AF0}" srcOrd="0" destOrd="0" presId="urn:microsoft.com/office/officeart/2005/8/layout/vProcess5"/>
    <dgm:cxn modelId="{27A337B6-2195-4655-9AE1-DE39EA0D9BFB}" type="presOf" srcId="{533292A3-4195-45CD-A94B-D218E73666BB}" destId="{1CFDA58D-C2E2-45D2-A77F-5F35FBEF40CE}" srcOrd="0" destOrd="0" presId="urn:microsoft.com/office/officeart/2005/8/layout/vProcess5"/>
    <dgm:cxn modelId="{491CC7C3-2284-4780-A2C4-463D41067123}" type="presOf" srcId="{533292A3-4195-45CD-A94B-D218E73666BB}" destId="{028400A4-61CA-464A-B554-530A4BAD7D9A}" srcOrd="1" destOrd="0" presId="urn:microsoft.com/office/officeart/2005/8/layout/vProcess5"/>
    <dgm:cxn modelId="{B9CBDBD4-79AC-4B78-B02F-E7CE3CDE25EF}" type="presOf" srcId="{CC443E04-C220-4C08-BC36-85C307AEC30B}" destId="{E5033249-815F-4E21-BA37-0E7C6D4304E2}" srcOrd="0" destOrd="0" presId="urn:microsoft.com/office/officeart/2005/8/layout/vProcess5"/>
    <dgm:cxn modelId="{34A180DE-5E3C-4DD2-9448-059DD700782B}" type="presOf" srcId="{67A4B48A-4F56-4DFB-83FC-B474EA1AD05E}" destId="{45E5C30D-B92E-4D3E-9EAF-7F0A34046653}" srcOrd="1" destOrd="0" presId="urn:microsoft.com/office/officeart/2005/8/layout/vProcess5"/>
    <dgm:cxn modelId="{2F35D33D-E92A-493A-9933-32AA5369B598}" type="presParOf" srcId="{89B9B02E-C866-4CCE-B897-0AAAE50908C2}" destId="{DD06BE32-D73A-48D7-A8A2-0A03B58AEFED}" srcOrd="0" destOrd="0" presId="urn:microsoft.com/office/officeart/2005/8/layout/vProcess5"/>
    <dgm:cxn modelId="{979B7408-A513-4CF7-8E16-7FB6F330BAC0}" type="presParOf" srcId="{89B9B02E-C866-4CCE-B897-0AAAE50908C2}" destId="{DD108003-4DF7-49B5-8C6E-9CE524683D6A}" srcOrd="1" destOrd="0" presId="urn:microsoft.com/office/officeart/2005/8/layout/vProcess5"/>
    <dgm:cxn modelId="{396BE793-7A0C-42EB-936E-1EE75E89B622}" type="presParOf" srcId="{89B9B02E-C866-4CCE-B897-0AAAE50908C2}" destId="{0A42F9F6-EB06-405C-9A46-6948742039F1}" srcOrd="2" destOrd="0" presId="urn:microsoft.com/office/officeart/2005/8/layout/vProcess5"/>
    <dgm:cxn modelId="{AE669437-E6DB-4C5B-A187-1CF9C42E1D9E}" type="presParOf" srcId="{89B9B02E-C866-4CCE-B897-0AAAE50908C2}" destId="{1CFDA58D-C2E2-45D2-A77F-5F35FBEF40CE}" srcOrd="3" destOrd="0" presId="urn:microsoft.com/office/officeart/2005/8/layout/vProcess5"/>
    <dgm:cxn modelId="{49E84F3C-30D5-4E7B-8222-FD0930B516BD}" type="presParOf" srcId="{89B9B02E-C866-4CCE-B897-0AAAE50908C2}" destId="{2DD568BA-2C00-476D-8373-97918030CD0A}" srcOrd="4" destOrd="0" presId="urn:microsoft.com/office/officeart/2005/8/layout/vProcess5"/>
    <dgm:cxn modelId="{D62770E3-EFCB-47EF-9DC2-92D5153AA1D4}" type="presParOf" srcId="{89B9B02E-C866-4CCE-B897-0AAAE50908C2}" destId="{F4F474D7-28AC-4A53-966B-B6A4F6098AF0}" srcOrd="5" destOrd="0" presId="urn:microsoft.com/office/officeart/2005/8/layout/vProcess5"/>
    <dgm:cxn modelId="{1B8500FE-F838-4BF6-90BA-3BDDA8E7953C}" type="presParOf" srcId="{89B9B02E-C866-4CCE-B897-0AAAE50908C2}" destId="{7714B91D-A052-4A12-8E5B-E51C3D81214C}" srcOrd="6" destOrd="0" presId="urn:microsoft.com/office/officeart/2005/8/layout/vProcess5"/>
    <dgm:cxn modelId="{5A491620-256C-4EC5-91B8-3DF414F192C0}" type="presParOf" srcId="{89B9B02E-C866-4CCE-B897-0AAAE50908C2}" destId="{E5033249-815F-4E21-BA37-0E7C6D4304E2}" srcOrd="7" destOrd="0" presId="urn:microsoft.com/office/officeart/2005/8/layout/vProcess5"/>
    <dgm:cxn modelId="{EDB2B92A-C36E-40F5-9B53-EDBA9778F12B}" type="presParOf" srcId="{89B9B02E-C866-4CCE-B897-0AAAE50908C2}" destId="{7A462B58-9E40-4F70-B146-7DE729BFDE8E}" srcOrd="8" destOrd="0" presId="urn:microsoft.com/office/officeart/2005/8/layout/vProcess5"/>
    <dgm:cxn modelId="{237AC3D2-0418-435D-87A8-AA607C67B0CB}" type="presParOf" srcId="{89B9B02E-C866-4CCE-B897-0AAAE50908C2}" destId="{45E5C30D-B92E-4D3E-9EAF-7F0A34046653}" srcOrd="9" destOrd="0" presId="urn:microsoft.com/office/officeart/2005/8/layout/vProcess5"/>
    <dgm:cxn modelId="{EE04E28E-FA1A-49B0-B3B1-881351E4C264}" type="presParOf" srcId="{89B9B02E-C866-4CCE-B897-0AAAE50908C2}" destId="{028400A4-61CA-464A-B554-530A4BAD7D9A}" srcOrd="10" destOrd="0" presId="urn:microsoft.com/office/officeart/2005/8/layout/vProcess5"/>
    <dgm:cxn modelId="{74A24D49-5A6A-4F10-AE61-1F2235E76885}" type="presParOf" srcId="{89B9B02E-C866-4CCE-B897-0AAAE50908C2}" destId="{28ADFED9-F605-42AF-9330-A34A441C3938}"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828B873-042E-493B-ACC5-CC9D5574A60E}" type="doc">
      <dgm:prSet loTypeId="urn:microsoft.com/office/officeart/2016/7/layout/BasicLinearProcessNumbered" loCatId="process" qsTypeId="urn:microsoft.com/office/officeart/2005/8/quickstyle/simple1" qsCatId="simple" csTypeId="urn:microsoft.com/office/officeart/2005/8/colors/accent1_2" csCatId="accent1"/>
      <dgm:spPr/>
      <dgm:t>
        <a:bodyPr/>
        <a:lstStyle/>
        <a:p>
          <a:endParaRPr lang="en-US"/>
        </a:p>
      </dgm:t>
    </dgm:pt>
    <dgm:pt modelId="{386A271F-F25D-4A10-8AE6-043C89BB09EB}">
      <dgm:prSet custT="1"/>
      <dgm:spPr/>
      <dgm:t>
        <a:bodyPr/>
        <a:lstStyle/>
        <a:p>
          <a:r>
            <a:rPr lang="en-US" sz="1800" dirty="0"/>
            <a:t>Make reading your word a must.</a:t>
          </a:r>
        </a:p>
      </dgm:t>
    </dgm:pt>
    <dgm:pt modelId="{10C429A5-723A-4F59-9916-C72FD6B1061D}" type="parTrans" cxnId="{784E1EE6-20A5-4BB1-AB62-3604C7A58163}">
      <dgm:prSet/>
      <dgm:spPr/>
      <dgm:t>
        <a:bodyPr/>
        <a:lstStyle/>
        <a:p>
          <a:endParaRPr lang="en-US"/>
        </a:p>
      </dgm:t>
    </dgm:pt>
    <dgm:pt modelId="{D3EEF410-908E-417E-B701-3A1AF7083E1F}" type="sibTrans" cxnId="{784E1EE6-20A5-4BB1-AB62-3604C7A58163}">
      <dgm:prSet phldrT="1" phldr="0"/>
      <dgm:spPr/>
      <dgm:t>
        <a:bodyPr/>
        <a:lstStyle/>
        <a:p>
          <a:r>
            <a:rPr lang="en-US"/>
            <a:t>1</a:t>
          </a:r>
        </a:p>
      </dgm:t>
    </dgm:pt>
    <dgm:pt modelId="{3D33E9FE-AC37-47C2-A5F1-E04FCD1E9C2E}">
      <dgm:prSet custT="1"/>
      <dgm:spPr/>
      <dgm:t>
        <a:bodyPr/>
        <a:lstStyle/>
        <a:p>
          <a:r>
            <a:rPr lang="en-US" sz="1600" dirty="0"/>
            <a:t>Take in God daily</a:t>
          </a:r>
        </a:p>
      </dgm:t>
    </dgm:pt>
    <dgm:pt modelId="{EF99610B-DCB6-4331-8063-A4C1D5F68B3C}" type="parTrans" cxnId="{30CEC2E3-1E22-4601-BB0B-8EEBB8C3FF77}">
      <dgm:prSet/>
      <dgm:spPr/>
      <dgm:t>
        <a:bodyPr/>
        <a:lstStyle/>
        <a:p>
          <a:endParaRPr lang="en-US"/>
        </a:p>
      </dgm:t>
    </dgm:pt>
    <dgm:pt modelId="{7901084B-C624-4982-BE5C-B4C57A66E471}" type="sibTrans" cxnId="{30CEC2E3-1E22-4601-BB0B-8EEBB8C3FF77}">
      <dgm:prSet phldrT="2" phldr="0"/>
      <dgm:spPr/>
      <dgm:t>
        <a:bodyPr/>
        <a:lstStyle/>
        <a:p>
          <a:r>
            <a:rPr lang="en-US"/>
            <a:t>2</a:t>
          </a:r>
        </a:p>
      </dgm:t>
    </dgm:pt>
    <dgm:pt modelId="{6105788D-45D9-432E-8A08-7C9F8C6B1FE5}">
      <dgm:prSet/>
      <dgm:spPr/>
      <dgm:t>
        <a:bodyPr/>
        <a:lstStyle/>
        <a:p>
          <a:r>
            <a:rPr lang="en-US"/>
            <a:t>Discipline yourself by fighting to get to the Lord daily, spending time with Him in His word.</a:t>
          </a:r>
        </a:p>
      </dgm:t>
    </dgm:pt>
    <dgm:pt modelId="{E3B7FA8F-D99D-4BE6-94D0-1EF89F437535}" type="parTrans" cxnId="{3487D532-EB7B-4360-A51E-55565EEDB70F}">
      <dgm:prSet/>
      <dgm:spPr/>
      <dgm:t>
        <a:bodyPr/>
        <a:lstStyle/>
        <a:p>
          <a:endParaRPr lang="en-US"/>
        </a:p>
      </dgm:t>
    </dgm:pt>
    <dgm:pt modelId="{38975812-D181-4AF1-AAC8-8BA8DC54E24A}" type="sibTrans" cxnId="{3487D532-EB7B-4360-A51E-55565EEDB70F}">
      <dgm:prSet phldrT="3" phldr="0"/>
      <dgm:spPr/>
      <dgm:t>
        <a:bodyPr/>
        <a:lstStyle/>
        <a:p>
          <a:r>
            <a:rPr lang="en-US"/>
            <a:t>3</a:t>
          </a:r>
        </a:p>
      </dgm:t>
    </dgm:pt>
    <dgm:pt modelId="{68D329E9-446D-4B0F-8025-752EEEF24ECF}">
      <dgm:prSet/>
      <dgm:spPr/>
      <dgm:t>
        <a:bodyPr/>
        <a:lstStyle/>
        <a:p>
          <a:r>
            <a:rPr lang="en-US"/>
            <a:t>See this as an opportunity you cannot pass to get to know Him and He you and grow your relationship with one another.</a:t>
          </a:r>
        </a:p>
      </dgm:t>
    </dgm:pt>
    <dgm:pt modelId="{AFBA59F6-FAEB-44F0-B095-303C3EAD1C57}" type="parTrans" cxnId="{95B5EA3A-F280-4ABF-863C-3E190F55AE06}">
      <dgm:prSet/>
      <dgm:spPr/>
      <dgm:t>
        <a:bodyPr/>
        <a:lstStyle/>
        <a:p>
          <a:endParaRPr lang="en-US"/>
        </a:p>
      </dgm:t>
    </dgm:pt>
    <dgm:pt modelId="{CDF306CF-364F-4FD8-BEDC-9EB4658D2999}" type="sibTrans" cxnId="{95B5EA3A-F280-4ABF-863C-3E190F55AE06}">
      <dgm:prSet phldrT="4" phldr="0"/>
      <dgm:spPr/>
      <dgm:t>
        <a:bodyPr/>
        <a:lstStyle/>
        <a:p>
          <a:r>
            <a:rPr lang="en-US"/>
            <a:t>4</a:t>
          </a:r>
        </a:p>
      </dgm:t>
    </dgm:pt>
    <dgm:pt modelId="{26DB33EF-13AF-4FE3-90F0-298D7938188C}" type="pres">
      <dgm:prSet presAssocID="{7828B873-042E-493B-ACC5-CC9D5574A60E}" presName="Name0" presStyleCnt="0">
        <dgm:presLayoutVars>
          <dgm:animLvl val="lvl"/>
          <dgm:resizeHandles val="exact"/>
        </dgm:presLayoutVars>
      </dgm:prSet>
      <dgm:spPr/>
    </dgm:pt>
    <dgm:pt modelId="{B1CD502E-9781-441A-A9F5-426C32E2F7D9}" type="pres">
      <dgm:prSet presAssocID="{386A271F-F25D-4A10-8AE6-043C89BB09EB}" presName="compositeNode" presStyleCnt="0">
        <dgm:presLayoutVars>
          <dgm:bulletEnabled val="1"/>
        </dgm:presLayoutVars>
      </dgm:prSet>
      <dgm:spPr/>
    </dgm:pt>
    <dgm:pt modelId="{7077DE99-A3A5-4667-A33A-7CE25E686C51}" type="pres">
      <dgm:prSet presAssocID="{386A271F-F25D-4A10-8AE6-043C89BB09EB}" presName="bgRect" presStyleLbl="bgAccFollowNode1" presStyleIdx="0" presStyleCnt="4"/>
      <dgm:spPr/>
    </dgm:pt>
    <dgm:pt modelId="{61015BA4-2FD9-486D-B22E-2CF04C5A268E}" type="pres">
      <dgm:prSet presAssocID="{D3EEF410-908E-417E-B701-3A1AF7083E1F}" presName="sibTransNodeCircle" presStyleLbl="alignNode1" presStyleIdx="0" presStyleCnt="8">
        <dgm:presLayoutVars>
          <dgm:chMax val="0"/>
          <dgm:bulletEnabled/>
        </dgm:presLayoutVars>
      </dgm:prSet>
      <dgm:spPr/>
    </dgm:pt>
    <dgm:pt modelId="{D217F65E-5161-4B1E-8E91-53A6D2EE56A1}" type="pres">
      <dgm:prSet presAssocID="{386A271F-F25D-4A10-8AE6-043C89BB09EB}" presName="bottomLine" presStyleLbl="alignNode1" presStyleIdx="1" presStyleCnt="8">
        <dgm:presLayoutVars/>
      </dgm:prSet>
      <dgm:spPr/>
    </dgm:pt>
    <dgm:pt modelId="{1D350A44-9D72-4AB4-9151-41283B43FFA7}" type="pres">
      <dgm:prSet presAssocID="{386A271F-F25D-4A10-8AE6-043C89BB09EB}" presName="nodeText" presStyleLbl="bgAccFollowNode1" presStyleIdx="0" presStyleCnt="4">
        <dgm:presLayoutVars>
          <dgm:bulletEnabled val="1"/>
        </dgm:presLayoutVars>
      </dgm:prSet>
      <dgm:spPr/>
    </dgm:pt>
    <dgm:pt modelId="{76EAA1E6-7347-49CB-8CEF-71D890BCD6A7}" type="pres">
      <dgm:prSet presAssocID="{D3EEF410-908E-417E-B701-3A1AF7083E1F}" presName="sibTrans" presStyleCnt="0"/>
      <dgm:spPr/>
    </dgm:pt>
    <dgm:pt modelId="{B7D0A378-B029-45D4-9ADC-B284C1932043}" type="pres">
      <dgm:prSet presAssocID="{3D33E9FE-AC37-47C2-A5F1-E04FCD1E9C2E}" presName="compositeNode" presStyleCnt="0">
        <dgm:presLayoutVars>
          <dgm:bulletEnabled val="1"/>
        </dgm:presLayoutVars>
      </dgm:prSet>
      <dgm:spPr/>
    </dgm:pt>
    <dgm:pt modelId="{66F6B025-73A7-490E-802F-DC9CCB124A4C}" type="pres">
      <dgm:prSet presAssocID="{3D33E9FE-AC37-47C2-A5F1-E04FCD1E9C2E}" presName="bgRect" presStyleLbl="bgAccFollowNode1" presStyleIdx="1" presStyleCnt="4"/>
      <dgm:spPr/>
    </dgm:pt>
    <dgm:pt modelId="{3267F3C1-A9E5-4179-B48F-649203E1181C}" type="pres">
      <dgm:prSet presAssocID="{7901084B-C624-4982-BE5C-B4C57A66E471}" presName="sibTransNodeCircle" presStyleLbl="alignNode1" presStyleIdx="2" presStyleCnt="8">
        <dgm:presLayoutVars>
          <dgm:chMax val="0"/>
          <dgm:bulletEnabled/>
        </dgm:presLayoutVars>
      </dgm:prSet>
      <dgm:spPr/>
    </dgm:pt>
    <dgm:pt modelId="{6CD7B1E5-62C4-45E3-98F0-F989EAAC23A6}" type="pres">
      <dgm:prSet presAssocID="{3D33E9FE-AC37-47C2-A5F1-E04FCD1E9C2E}" presName="bottomLine" presStyleLbl="alignNode1" presStyleIdx="3" presStyleCnt="8">
        <dgm:presLayoutVars/>
      </dgm:prSet>
      <dgm:spPr/>
    </dgm:pt>
    <dgm:pt modelId="{CC753CC9-2417-4134-8D1D-048D3F6FF581}" type="pres">
      <dgm:prSet presAssocID="{3D33E9FE-AC37-47C2-A5F1-E04FCD1E9C2E}" presName="nodeText" presStyleLbl="bgAccFollowNode1" presStyleIdx="1" presStyleCnt="4">
        <dgm:presLayoutVars>
          <dgm:bulletEnabled val="1"/>
        </dgm:presLayoutVars>
      </dgm:prSet>
      <dgm:spPr/>
    </dgm:pt>
    <dgm:pt modelId="{589882E6-9EBE-4D92-984F-59AC5D1058CD}" type="pres">
      <dgm:prSet presAssocID="{7901084B-C624-4982-BE5C-B4C57A66E471}" presName="sibTrans" presStyleCnt="0"/>
      <dgm:spPr/>
    </dgm:pt>
    <dgm:pt modelId="{7A85301C-413F-42BA-8D43-4F51E34C4334}" type="pres">
      <dgm:prSet presAssocID="{6105788D-45D9-432E-8A08-7C9F8C6B1FE5}" presName="compositeNode" presStyleCnt="0">
        <dgm:presLayoutVars>
          <dgm:bulletEnabled val="1"/>
        </dgm:presLayoutVars>
      </dgm:prSet>
      <dgm:spPr/>
    </dgm:pt>
    <dgm:pt modelId="{CFB38D90-F31A-4844-83D1-50ADF3EAE2C6}" type="pres">
      <dgm:prSet presAssocID="{6105788D-45D9-432E-8A08-7C9F8C6B1FE5}" presName="bgRect" presStyleLbl="bgAccFollowNode1" presStyleIdx="2" presStyleCnt="4"/>
      <dgm:spPr/>
    </dgm:pt>
    <dgm:pt modelId="{C821DAB3-23AD-47AE-988D-6BAF679F9FE1}" type="pres">
      <dgm:prSet presAssocID="{38975812-D181-4AF1-AAC8-8BA8DC54E24A}" presName="sibTransNodeCircle" presStyleLbl="alignNode1" presStyleIdx="4" presStyleCnt="8">
        <dgm:presLayoutVars>
          <dgm:chMax val="0"/>
          <dgm:bulletEnabled/>
        </dgm:presLayoutVars>
      </dgm:prSet>
      <dgm:spPr/>
    </dgm:pt>
    <dgm:pt modelId="{69B0882C-F53F-4401-9E7D-CF21B71D169F}" type="pres">
      <dgm:prSet presAssocID="{6105788D-45D9-432E-8A08-7C9F8C6B1FE5}" presName="bottomLine" presStyleLbl="alignNode1" presStyleIdx="5" presStyleCnt="8">
        <dgm:presLayoutVars/>
      </dgm:prSet>
      <dgm:spPr/>
    </dgm:pt>
    <dgm:pt modelId="{D6131D82-FE4C-400E-88F2-4195B237AFDB}" type="pres">
      <dgm:prSet presAssocID="{6105788D-45D9-432E-8A08-7C9F8C6B1FE5}" presName="nodeText" presStyleLbl="bgAccFollowNode1" presStyleIdx="2" presStyleCnt="4">
        <dgm:presLayoutVars>
          <dgm:bulletEnabled val="1"/>
        </dgm:presLayoutVars>
      </dgm:prSet>
      <dgm:spPr/>
    </dgm:pt>
    <dgm:pt modelId="{61EAEDBA-F721-475E-94BC-5D7B54B08701}" type="pres">
      <dgm:prSet presAssocID="{38975812-D181-4AF1-AAC8-8BA8DC54E24A}" presName="sibTrans" presStyleCnt="0"/>
      <dgm:spPr/>
    </dgm:pt>
    <dgm:pt modelId="{5A5850B2-DFA1-4114-8F57-36F1AB390F34}" type="pres">
      <dgm:prSet presAssocID="{68D329E9-446D-4B0F-8025-752EEEF24ECF}" presName="compositeNode" presStyleCnt="0">
        <dgm:presLayoutVars>
          <dgm:bulletEnabled val="1"/>
        </dgm:presLayoutVars>
      </dgm:prSet>
      <dgm:spPr/>
    </dgm:pt>
    <dgm:pt modelId="{2373A678-6594-4426-A3E8-8B34492DC34F}" type="pres">
      <dgm:prSet presAssocID="{68D329E9-446D-4B0F-8025-752EEEF24ECF}" presName="bgRect" presStyleLbl="bgAccFollowNode1" presStyleIdx="3" presStyleCnt="4"/>
      <dgm:spPr/>
    </dgm:pt>
    <dgm:pt modelId="{86D9C6B5-9B3E-4718-8501-B658192F1A04}" type="pres">
      <dgm:prSet presAssocID="{CDF306CF-364F-4FD8-BEDC-9EB4658D2999}" presName="sibTransNodeCircle" presStyleLbl="alignNode1" presStyleIdx="6" presStyleCnt="8">
        <dgm:presLayoutVars>
          <dgm:chMax val="0"/>
          <dgm:bulletEnabled/>
        </dgm:presLayoutVars>
      </dgm:prSet>
      <dgm:spPr/>
    </dgm:pt>
    <dgm:pt modelId="{C9F26DD6-CB6B-4B42-B958-586BE7D3DD7D}" type="pres">
      <dgm:prSet presAssocID="{68D329E9-446D-4B0F-8025-752EEEF24ECF}" presName="bottomLine" presStyleLbl="alignNode1" presStyleIdx="7" presStyleCnt="8">
        <dgm:presLayoutVars/>
      </dgm:prSet>
      <dgm:spPr/>
    </dgm:pt>
    <dgm:pt modelId="{99A6DA09-DB4C-4A29-99B8-846EC0941A18}" type="pres">
      <dgm:prSet presAssocID="{68D329E9-446D-4B0F-8025-752EEEF24ECF}" presName="nodeText" presStyleLbl="bgAccFollowNode1" presStyleIdx="3" presStyleCnt="4">
        <dgm:presLayoutVars>
          <dgm:bulletEnabled val="1"/>
        </dgm:presLayoutVars>
      </dgm:prSet>
      <dgm:spPr/>
    </dgm:pt>
  </dgm:ptLst>
  <dgm:cxnLst>
    <dgm:cxn modelId="{2633DC14-B35B-45C3-9AB3-C02A98565647}" type="presOf" srcId="{386A271F-F25D-4A10-8AE6-043C89BB09EB}" destId="{7077DE99-A3A5-4667-A33A-7CE25E686C51}" srcOrd="0" destOrd="0" presId="urn:microsoft.com/office/officeart/2016/7/layout/BasicLinearProcessNumbered"/>
    <dgm:cxn modelId="{3487D532-EB7B-4360-A51E-55565EEDB70F}" srcId="{7828B873-042E-493B-ACC5-CC9D5574A60E}" destId="{6105788D-45D9-432E-8A08-7C9F8C6B1FE5}" srcOrd="2" destOrd="0" parTransId="{E3B7FA8F-D99D-4BE6-94D0-1EF89F437535}" sibTransId="{38975812-D181-4AF1-AAC8-8BA8DC54E24A}"/>
    <dgm:cxn modelId="{18033A35-1770-43BC-ACC4-7FD38C95DD05}" type="presOf" srcId="{7828B873-042E-493B-ACC5-CC9D5574A60E}" destId="{26DB33EF-13AF-4FE3-90F0-298D7938188C}" srcOrd="0" destOrd="0" presId="urn:microsoft.com/office/officeart/2016/7/layout/BasicLinearProcessNumbered"/>
    <dgm:cxn modelId="{CC61383A-3DFE-4725-A79D-01BF2460883F}" type="presOf" srcId="{D3EEF410-908E-417E-B701-3A1AF7083E1F}" destId="{61015BA4-2FD9-486D-B22E-2CF04C5A268E}" srcOrd="0" destOrd="0" presId="urn:microsoft.com/office/officeart/2016/7/layout/BasicLinearProcessNumbered"/>
    <dgm:cxn modelId="{95B5EA3A-F280-4ABF-863C-3E190F55AE06}" srcId="{7828B873-042E-493B-ACC5-CC9D5574A60E}" destId="{68D329E9-446D-4B0F-8025-752EEEF24ECF}" srcOrd="3" destOrd="0" parTransId="{AFBA59F6-FAEB-44F0-B095-303C3EAD1C57}" sibTransId="{CDF306CF-364F-4FD8-BEDC-9EB4658D2999}"/>
    <dgm:cxn modelId="{ECE84841-5A54-456E-9C95-0BA4BCB7C3C0}" type="presOf" srcId="{7901084B-C624-4982-BE5C-B4C57A66E471}" destId="{3267F3C1-A9E5-4179-B48F-649203E1181C}" srcOrd="0" destOrd="0" presId="urn:microsoft.com/office/officeart/2016/7/layout/BasicLinearProcessNumbered"/>
    <dgm:cxn modelId="{18B89C4F-0E2F-4063-A79B-A13CA0043400}" type="presOf" srcId="{38975812-D181-4AF1-AAC8-8BA8DC54E24A}" destId="{C821DAB3-23AD-47AE-988D-6BAF679F9FE1}" srcOrd="0" destOrd="0" presId="urn:microsoft.com/office/officeart/2016/7/layout/BasicLinearProcessNumbered"/>
    <dgm:cxn modelId="{D9CCC875-18AC-4430-A0FD-2E0723B8785D}" type="presOf" srcId="{3D33E9FE-AC37-47C2-A5F1-E04FCD1E9C2E}" destId="{66F6B025-73A7-490E-802F-DC9CCB124A4C}" srcOrd="0" destOrd="0" presId="urn:microsoft.com/office/officeart/2016/7/layout/BasicLinearProcessNumbered"/>
    <dgm:cxn modelId="{EC1AE599-9271-4F2B-A655-0F5B41E89DA4}" type="presOf" srcId="{CDF306CF-364F-4FD8-BEDC-9EB4658D2999}" destId="{86D9C6B5-9B3E-4718-8501-B658192F1A04}" srcOrd="0" destOrd="0" presId="urn:microsoft.com/office/officeart/2016/7/layout/BasicLinearProcessNumbered"/>
    <dgm:cxn modelId="{8EE31A9E-88EF-499C-A7D7-6D99BE1C08D3}" type="presOf" srcId="{68D329E9-446D-4B0F-8025-752EEEF24ECF}" destId="{2373A678-6594-4426-A3E8-8B34492DC34F}" srcOrd="0" destOrd="0" presId="urn:microsoft.com/office/officeart/2016/7/layout/BasicLinearProcessNumbered"/>
    <dgm:cxn modelId="{46A980B3-F884-4209-A86D-80B99E590FBF}" type="presOf" srcId="{68D329E9-446D-4B0F-8025-752EEEF24ECF}" destId="{99A6DA09-DB4C-4A29-99B8-846EC0941A18}" srcOrd="1" destOrd="0" presId="urn:microsoft.com/office/officeart/2016/7/layout/BasicLinearProcessNumbered"/>
    <dgm:cxn modelId="{B81EB4B5-D362-4E23-898E-27838DC8FB7B}" type="presOf" srcId="{386A271F-F25D-4A10-8AE6-043C89BB09EB}" destId="{1D350A44-9D72-4AB4-9151-41283B43FFA7}" srcOrd="1" destOrd="0" presId="urn:microsoft.com/office/officeart/2016/7/layout/BasicLinearProcessNumbered"/>
    <dgm:cxn modelId="{B26439BE-8BBA-4393-AE8C-0CF64507A211}" type="presOf" srcId="{6105788D-45D9-432E-8A08-7C9F8C6B1FE5}" destId="{CFB38D90-F31A-4844-83D1-50ADF3EAE2C6}" srcOrd="0" destOrd="0" presId="urn:microsoft.com/office/officeart/2016/7/layout/BasicLinearProcessNumbered"/>
    <dgm:cxn modelId="{4BAD01D1-577D-4534-BA95-837566FEA5EA}" type="presOf" srcId="{6105788D-45D9-432E-8A08-7C9F8C6B1FE5}" destId="{D6131D82-FE4C-400E-88F2-4195B237AFDB}" srcOrd="1" destOrd="0" presId="urn:microsoft.com/office/officeart/2016/7/layout/BasicLinearProcessNumbered"/>
    <dgm:cxn modelId="{30CEC2E3-1E22-4601-BB0B-8EEBB8C3FF77}" srcId="{7828B873-042E-493B-ACC5-CC9D5574A60E}" destId="{3D33E9FE-AC37-47C2-A5F1-E04FCD1E9C2E}" srcOrd="1" destOrd="0" parTransId="{EF99610B-DCB6-4331-8063-A4C1D5F68B3C}" sibTransId="{7901084B-C624-4982-BE5C-B4C57A66E471}"/>
    <dgm:cxn modelId="{784E1EE6-20A5-4BB1-AB62-3604C7A58163}" srcId="{7828B873-042E-493B-ACC5-CC9D5574A60E}" destId="{386A271F-F25D-4A10-8AE6-043C89BB09EB}" srcOrd="0" destOrd="0" parTransId="{10C429A5-723A-4F59-9916-C72FD6B1061D}" sibTransId="{D3EEF410-908E-417E-B701-3A1AF7083E1F}"/>
    <dgm:cxn modelId="{C52972E7-C863-4075-ADF8-3CBFF28D6B84}" type="presOf" srcId="{3D33E9FE-AC37-47C2-A5F1-E04FCD1E9C2E}" destId="{CC753CC9-2417-4134-8D1D-048D3F6FF581}" srcOrd="1" destOrd="0" presId="urn:microsoft.com/office/officeart/2016/7/layout/BasicLinearProcessNumbered"/>
    <dgm:cxn modelId="{D666E8C0-77D2-40C0-AFD5-1849B90D499B}" type="presParOf" srcId="{26DB33EF-13AF-4FE3-90F0-298D7938188C}" destId="{B1CD502E-9781-441A-A9F5-426C32E2F7D9}" srcOrd="0" destOrd="0" presId="urn:microsoft.com/office/officeart/2016/7/layout/BasicLinearProcessNumbered"/>
    <dgm:cxn modelId="{A79236E8-A227-4AD6-9710-FCB857062AD9}" type="presParOf" srcId="{B1CD502E-9781-441A-A9F5-426C32E2F7D9}" destId="{7077DE99-A3A5-4667-A33A-7CE25E686C51}" srcOrd="0" destOrd="0" presId="urn:microsoft.com/office/officeart/2016/7/layout/BasicLinearProcessNumbered"/>
    <dgm:cxn modelId="{A7FBA249-7335-4546-BB02-291E6D40E5D7}" type="presParOf" srcId="{B1CD502E-9781-441A-A9F5-426C32E2F7D9}" destId="{61015BA4-2FD9-486D-B22E-2CF04C5A268E}" srcOrd="1" destOrd="0" presId="urn:microsoft.com/office/officeart/2016/7/layout/BasicLinearProcessNumbered"/>
    <dgm:cxn modelId="{58B527B2-3546-453E-9A81-A1C647061009}" type="presParOf" srcId="{B1CD502E-9781-441A-A9F5-426C32E2F7D9}" destId="{D217F65E-5161-4B1E-8E91-53A6D2EE56A1}" srcOrd="2" destOrd="0" presId="urn:microsoft.com/office/officeart/2016/7/layout/BasicLinearProcessNumbered"/>
    <dgm:cxn modelId="{B18F6C2B-DC69-4EFD-9DDC-52FDBD099BF7}" type="presParOf" srcId="{B1CD502E-9781-441A-A9F5-426C32E2F7D9}" destId="{1D350A44-9D72-4AB4-9151-41283B43FFA7}" srcOrd="3" destOrd="0" presId="urn:microsoft.com/office/officeart/2016/7/layout/BasicLinearProcessNumbered"/>
    <dgm:cxn modelId="{53610714-4C0C-4494-A369-5F51522E38D4}" type="presParOf" srcId="{26DB33EF-13AF-4FE3-90F0-298D7938188C}" destId="{76EAA1E6-7347-49CB-8CEF-71D890BCD6A7}" srcOrd="1" destOrd="0" presId="urn:microsoft.com/office/officeart/2016/7/layout/BasicLinearProcessNumbered"/>
    <dgm:cxn modelId="{356424FE-8E70-40A3-B671-3B82543CAD01}" type="presParOf" srcId="{26DB33EF-13AF-4FE3-90F0-298D7938188C}" destId="{B7D0A378-B029-45D4-9ADC-B284C1932043}" srcOrd="2" destOrd="0" presId="urn:microsoft.com/office/officeart/2016/7/layout/BasicLinearProcessNumbered"/>
    <dgm:cxn modelId="{EC56ACF7-5AE8-4509-B25D-F68C07ACF180}" type="presParOf" srcId="{B7D0A378-B029-45D4-9ADC-B284C1932043}" destId="{66F6B025-73A7-490E-802F-DC9CCB124A4C}" srcOrd="0" destOrd="0" presId="urn:microsoft.com/office/officeart/2016/7/layout/BasicLinearProcessNumbered"/>
    <dgm:cxn modelId="{55CCB44B-E224-4411-A32C-0C22EA42656D}" type="presParOf" srcId="{B7D0A378-B029-45D4-9ADC-B284C1932043}" destId="{3267F3C1-A9E5-4179-B48F-649203E1181C}" srcOrd="1" destOrd="0" presId="urn:microsoft.com/office/officeart/2016/7/layout/BasicLinearProcessNumbered"/>
    <dgm:cxn modelId="{84F3818F-7BA5-483D-9C53-7EA24D5BCB33}" type="presParOf" srcId="{B7D0A378-B029-45D4-9ADC-B284C1932043}" destId="{6CD7B1E5-62C4-45E3-98F0-F989EAAC23A6}" srcOrd="2" destOrd="0" presId="urn:microsoft.com/office/officeart/2016/7/layout/BasicLinearProcessNumbered"/>
    <dgm:cxn modelId="{CA7F4D94-11EE-42FC-BB62-0D6429962C27}" type="presParOf" srcId="{B7D0A378-B029-45D4-9ADC-B284C1932043}" destId="{CC753CC9-2417-4134-8D1D-048D3F6FF581}" srcOrd="3" destOrd="0" presId="urn:microsoft.com/office/officeart/2016/7/layout/BasicLinearProcessNumbered"/>
    <dgm:cxn modelId="{2DE41AB4-ED44-4078-93E0-F6996F81D7D5}" type="presParOf" srcId="{26DB33EF-13AF-4FE3-90F0-298D7938188C}" destId="{589882E6-9EBE-4D92-984F-59AC5D1058CD}" srcOrd="3" destOrd="0" presId="urn:microsoft.com/office/officeart/2016/7/layout/BasicLinearProcessNumbered"/>
    <dgm:cxn modelId="{DEB16C36-711C-4093-B42C-75951D7C47E2}" type="presParOf" srcId="{26DB33EF-13AF-4FE3-90F0-298D7938188C}" destId="{7A85301C-413F-42BA-8D43-4F51E34C4334}" srcOrd="4" destOrd="0" presId="urn:microsoft.com/office/officeart/2016/7/layout/BasicLinearProcessNumbered"/>
    <dgm:cxn modelId="{B2197656-31B9-490A-B899-E335DEE74BDD}" type="presParOf" srcId="{7A85301C-413F-42BA-8D43-4F51E34C4334}" destId="{CFB38D90-F31A-4844-83D1-50ADF3EAE2C6}" srcOrd="0" destOrd="0" presId="urn:microsoft.com/office/officeart/2016/7/layout/BasicLinearProcessNumbered"/>
    <dgm:cxn modelId="{C54FC878-ECFB-469E-8615-C82DEF73917F}" type="presParOf" srcId="{7A85301C-413F-42BA-8D43-4F51E34C4334}" destId="{C821DAB3-23AD-47AE-988D-6BAF679F9FE1}" srcOrd="1" destOrd="0" presId="urn:microsoft.com/office/officeart/2016/7/layout/BasicLinearProcessNumbered"/>
    <dgm:cxn modelId="{DDCB96D2-41E9-4192-987F-DDF2568518C3}" type="presParOf" srcId="{7A85301C-413F-42BA-8D43-4F51E34C4334}" destId="{69B0882C-F53F-4401-9E7D-CF21B71D169F}" srcOrd="2" destOrd="0" presId="urn:microsoft.com/office/officeart/2016/7/layout/BasicLinearProcessNumbered"/>
    <dgm:cxn modelId="{C3E487A5-EAD4-44E2-8823-196C0EF2DFD4}" type="presParOf" srcId="{7A85301C-413F-42BA-8D43-4F51E34C4334}" destId="{D6131D82-FE4C-400E-88F2-4195B237AFDB}" srcOrd="3" destOrd="0" presId="urn:microsoft.com/office/officeart/2016/7/layout/BasicLinearProcessNumbered"/>
    <dgm:cxn modelId="{5616C932-73B3-4AFC-A2A6-0AE54B21EAD6}" type="presParOf" srcId="{26DB33EF-13AF-4FE3-90F0-298D7938188C}" destId="{61EAEDBA-F721-475E-94BC-5D7B54B08701}" srcOrd="5" destOrd="0" presId="urn:microsoft.com/office/officeart/2016/7/layout/BasicLinearProcessNumbered"/>
    <dgm:cxn modelId="{739F5FAB-06E9-425A-ACE4-47F213537166}" type="presParOf" srcId="{26DB33EF-13AF-4FE3-90F0-298D7938188C}" destId="{5A5850B2-DFA1-4114-8F57-36F1AB390F34}" srcOrd="6" destOrd="0" presId="urn:microsoft.com/office/officeart/2016/7/layout/BasicLinearProcessNumbered"/>
    <dgm:cxn modelId="{30F8D10D-0CFC-4EFD-9AC4-9C30A1DCBA57}" type="presParOf" srcId="{5A5850B2-DFA1-4114-8F57-36F1AB390F34}" destId="{2373A678-6594-4426-A3E8-8B34492DC34F}" srcOrd="0" destOrd="0" presId="urn:microsoft.com/office/officeart/2016/7/layout/BasicLinearProcessNumbered"/>
    <dgm:cxn modelId="{CF01432D-F817-45DF-8ECD-7EB75ADE23A6}" type="presParOf" srcId="{5A5850B2-DFA1-4114-8F57-36F1AB390F34}" destId="{86D9C6B5-9B3E-4718-8501-B658192F1A04}" srcOrd="1" destOrd="0" presId="urn:microsoft.com/office/officeart/2016/7/layout/BasicLinearProcessNumbered"/>
    <dgm:cxn modelId="{A4D16554-EFE8-434E-938F-B305482580E6}" type="presParOf" srcId="{5A5850B2-DFA1-4114-8F57-36F1AB390F34}" destId="{C9F26DD6-CB6B-4B42-B958-586BE7D3DD7D}" srcOrd="2" destOrd="0" presId="urn:microsoft.com/office/officeart/2016/7/layout/BasicLinearProcessNumbered"/>
    <dgm:cxn modelId="{DCD5C71C-BF9D-4AA0-8CCB-6E5431D04C80}" type="presParOf" srcId="{5A5850B2-DFA1-4114-8F57-36F1AB390F34}" destId="{99A6DA09-DB4C-4A29-99B8-846EC0941A18}" srcOrd="3" destOrd="0" presId="urn:microsoft.com/office/officeart/2016/7/layout/BasicLinear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108003-4DF7-49B5-8C6E-9CE524683D6A}">
      <dsp:nvSpPr>
        <dsp:cNvPr id="0" name=""/>
        <dsp:cNvSpPr/>
      </dsp:nvSpPr>
      <dsp:spPr>
        <a:xfrm>
          <a:off x="0" y="0"/>
          <a:ext cx="8046720" cy="832937"/>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The Bible is unlike any other book. You don’t read it simply to acquire information.</a:t>
          </a:r>
        </a:p>
      </dsp:txBody>
      <dsp:txXfrm>
        <a:off x="24396" y="24396"/>
        <a:ext cx="7077531" cy="784145"/>
      </dsp:txXfrm>
    </dsp:sp>
    <dsp:sp modelId="{0A42F9F6-EB06-405C-9A46-6948742039F1}">
      <dsp:nvSpPr>
        <dsp:cNvPr id="0" name=""/>
        <dsp:cNvSpPr/>
      </dsp:nvSpPr>
      <dsp:spPr>
        <a:xfrm>
          <a:off x="673912" y="984380"/>
          <a:ext cx="8046720" cy="832937"/>
        </a:xfrm>
        <a:prstGeom prst="roundRect">
          <a:avLst>
            <a:gd name="adj" fmla="val 1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We respect it as God Himself. When we read, we take Him in and He is able to do a work within us.</a:t>
          </a:r>
        </a:p>
      </dsp:txBody>
      <dsp:txXfrm>
        <a:off x="698308" y="1008776"/>
        <a:ext cx="6782605" cy="784145"/>
      </dsp:txXfrm>
    </dsp:sp>
    <dsp:sp modelId="{1CFDA58D-C2E2-45D2-A77F-5F35FBEF40CE}">
      <dsp:nvSpPr>
        <dsp:cNvPr id="0" name=""/>
        <dsp:cNvSpPr/>
      </dsp:nvSpPr>
      <dsp:spPr>
        <a:xfrm>
          <a:off x="1337767" y="1968761"/>
          <a:ext cx="8046720" cy="832937"/>
        </a:xfrm>
        <a:prstGeom prst="roundRect">
          <a:avLst>
            <a:gd name="adj" fmla="val 10000"/>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So when we read, we do not read out of an obligation, to meet a goal or simply to learn.</a:t>
          </a:r>
        </a:p>
      </dsp:txBody>
      <dsp:txXfrm>
        <a:off x="1362163" y="1993157"/>
        <a:ext cx="6792664" cy="784145"/>
      </dsp:txXfrm>
    </dsp:sp>
    <dsp:sp modelId="{2DD568BA-2C00-476D-8373-97918030CD0A}">
      <dsp:nvSpPr>
        <dsp:cNvPr id="0" name=""/>
        <dsp:cNvSpPr/>
      </dsp:nvSpPr>
      <dsp:spPr>
        <a:xfrm>
          <a:off x="2011680" y="2953142"/>
          <a:ext cx="8046720" cy="832937"/>
        </a:xfrm>
        <a:prstGeom prst="roundRect">
          <a:avLst>
            <a:gd name="adj" fmla="val 10000"/>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We open the Bible with the full expectation to meet God there.</a:t>
          </a:r>
        </a:p>
      </dsp:txBody>
      <dsp:txXfrm>
        <a:off x="2036076" y="2977538"/>
        <a:ext cx="6782605" cy="784145"/>
      </dsp:txXfrm>
    </dsp:sp>
    <dsp:sp modelId="{F4F474D7-28AC-4A53-966B-B6A4F6098AF0}">
      <dsp:nvSpPr>
        <dsp:cNvPr id="0" name=""/>
        <dsp:cNvSpPr/>
      </dsp:nvSpPr>
      <dsp:spPr>
        <a:xfrm>
          <a:off x="7505310" y="637954"/>
          <a:ext cx="541409" cy="541409"/>
        </a:xfrm>
        <a:prstGeom prst="downArrow">
          <a:avLst>
            <a:gd name="adj1" fmla="val 55000"/>
            <a:gd name="adj2" fmla="val 45000"/>
          </a:avLst>
        </a:prstGeom>
        <a:solidFill>
          <a:schemeClr val="accent2">
            <a:tint val="40000"/>
            <a:alpha val="90000"/>
            <a:hueOff val="0"/>
            <a:satOff val="0"/>
            <a:lumOff val="0"/>
            <a:alphaOff val="0"/>
          </a:schemeClr>
        </a:solidFill>
        <a:ln w="15875"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a:off x="7627127" y="637954"/>
        <a:ext cx="297775" cy="407410"/>
      </dsp:txXfrm>
    </dsp:sp>
    <dsp:sp modelId="{7714B91D-A052-4A12-8E5B-E51C3D81214C}">
      <dsp:nvSpPr>
        <dsp:cNvPr id="0" name=""/>
        <dsp:cNvSpPr/>
      </dsp:nvSpPr>
      <dsp:spPr>
        <a:xfrm>
          <a:off x="8179223" y="1622335"/>
          <a:ext cx="541409" cy="541409"/>
        </a:xfrm>
        <a:prstGeom prst="downArrow">
          <a:avLst>
            <a:gd name="adj1" fmla="val 55000"/>
            <a:gd name="adj2" fmla="val 45000"/>
          </a:avLst>
        </a:prstGeom>
        <a:solidFill>
          <a:schemeClr val="accent3">
            <a:tint val="40000"/>
            <a:alpha val="90000"/>
            <a:hueOff val="0"/>
            <a:satOff val="0"/>
            <a:lumOff val="0"/>
            <a:alphaOff val="0"/>
          </a:schemeClr>
        </a:solidFill>
        <a:ln w="15875"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a:off x="8301040" y="1622335"/>
        <a:ext cx="297775" cy="407410"/>
      </dsp:txXfrm>
    </dsp:sp>
    <dsp:sp modelId="{E5033249-815F-4E21-BA37-0E7C6D4304E2}">
      <dsp:nvSpPr>
        <dsp:cNvPr id="0" name=""/>
        <dsp:cNvSpPr/>
      </dsp:nvSpPr>
      <dsp:spPr>
        <a:xfrm>
          <a:off x="8843077" y="2606716"/>
          <a:ext cx="541409" cy="541409"/>
        </a:xfrm>
        <a:prstGeom prst="downArrow">
          <a:avLst>
            <a:gd name="adj1" fmla="val 55000"/>
            <a:gd name="adj2" fmla="val 45000"/>
          </a:avLst>
        </a:prstGeom>
        <a:solidFill>
          <a:schemeClr val="accent4">
            <a:tint val="40000"/>
            <a:alpha val="90000"/>
            <a:hueOff val="0"/>
            <a:satOff val="0"/>
            <a:lumOff val="0"/>
            <a:alphaOff val="0"/>
          </a:schemeClr>
        </a:solidFill>
        <a:ln w="15875"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a:off x="8964894" y="2606716"/>
        <a:ext cx="297775" cy="40741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77DE99-A3A5-4667-A33A-7CE25E686C51}">
      <dsp:nvSpPr>
        <dsp:cNvPr id="0" name=""/>
        <dsp:cNvSpPr/>
      </dsp:nvSpPr>
      <dsp:spPr>
        <a:xfrm>
          <a:off x="2946" y="975803"/>
          <a:ext cx="2337792" cy="3272909"/>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82263" tIns="330200" rIns="182263" bIns="330200" numCol="1" spcCol="1270" anchor="t" anchorCtr="0">
          <a:noAutofit/>
        </a:bodyPr>
        <a:lstStyle/>
        <a:p>
          <a:pPr marL="0" lvl="0" indent="0" algn="l" defTabSz="800100">
            <a:lnSpc>
              <a:spcPct val="90000"/>
            </a:lnSpc>
            <a:spcBef>
              <a:spcPct val="0"/>
            </a:spcBef>
            <a:spcAft>
              <a:spcPct val="35000"/>
            </a:spcAft>
            <a:buNone/>
          </a:pPr>
          <a:r>
            <a:rPr lang="en-US" sz="1800" kern="1200" dirty="0"/>
            <a:t>Make reading your word a must.</a:t>
          </a:r>
        </a:p>
      </dsp:txBody>
      <dsp:txXfrm>
        <a:off x="2946" y="2219509"/>
        <a:ext cx="2337792" cy="1963745"/>
      </dsp:txXfrm>
    </dsp:sp>
    <dsp:sp modelId="{61015BA4-2FD9-486D-B22E-2CF04C5A268E}">
      <dsp:nvSpPr>
        <dsp:cNvPr id="0" name=""/>
        <dsp:cNvSpPr/>
      </dsp:nvSpPr>
      <dsp:spPr>
        <a:xfrm>
          <a:off x="680906" y="1303094"/>
          <a:ext cx="981872" cy="981872"/>
        </a:xfrm>
        <a:prstGeom prst="ellips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551" tIns="12700" rIns="76551" bIns="12700" numCol="1" spcCol="1270" anchor="ctr" anchorCtr="0">
          <a:noAutofit/>
        </a:bodyPr>
        <a:lstStyle/>
        <a:p>
          <a:pPr marL="0" lvl="0" indent="0" algn="ctr" defTabSz="2089150">
            <a:lnSpc>
              <a:spcPct val="90000"/>
            </a:lnSpc>
            <a:spcBef>
              <a:spcPct val="0"/>
            </a:spcBef>
            <a:spcAft>
              <a:spcPct val="35000"/>
            </a:spcAft>
            <a:buNone/>
          </a:pPr>
          <a:r>
            <a:rPr lang="en-US" sz="4700" kern="1200"/>
            <a:t>1</a:t>
          </a:r>
        </a:p>
      </dsp:txBody>
      <dsp:txXfrm>
        <a:off x="824698" y="1446886"/>
        <a:ext cx="694288" cy="694288"/>
      </dsp:txXfrm>
    </dsp:sp>
    <dsp:sp modelId="{D217F65E-5161-4B1E-8E91-53A6D2EE56A1}">
      <dsp:nvSpPr>
        <dsp:cNvPr id="0" name=""/>
        <dsp:cNvSpPr/>
      </dsp:nvSpPr>
      <dsp:spPr>
        <a:xfrm>
          <a:off x="2946" y="4248641"/>
          <a:ext cx="2337792" cy="72"/>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6F6B025-73A7-490E-802F-DC9CCB124A4C}">
      <dsp:nvSpPr>
        <dsp:cNvPr id="0" name=""/>
        <dsp:cNvSpPr/>
      </dsp:nvSpPr>
      <dsp:spPr>
        <a:xfrm>
          <a:off x="2574518" y="975803"/>
          <a:ext cx="2337792" cy="3272909"/>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82263" tIns="330200" rIns="182263" bIns="330200" numCol="1" spcCol="1270" anchor="t" anchorCtr="0">
          <a:noAutofit/>
        </a:bodyPr>
        <a:lstStyle/>
        <a:p>
          <a:pPr marL="0" lvl="0" indent="0" algn="l" defTabSz="711200">
            <a:lnSpc>
              <a:spcPct val="90000"/>
            </a:lnSpc>
            <a:spcBef>
              <a:spcPct val="0"/>
            </a:spcBef>
            <a:spcAft>
              <a:spcPct val="35000"/>
            </a:spcAft>
            <a:buNone/>
          </a:pPr>
          <a:r>
            <a:rPr lang="en-US" sz="1600" kern="1200" dirty="0"/>
            <a:t>Take in God daily</a:t>
          </a:r>
        </a:p>
      </dsp:txBody>
      <dsp:txXfrm>
        <a:off x="2574518" y="2219509"/>
        <a:ext cx="2337792" cy="1963745"/>
      </dsp:txXfrm>
    </dsp:sp>
    <dsp:sp modelId="{3267F3C1-A9E5-4179-B48F-649203E1181C}">
      <dsp:nvSpPr>
        <dsp:cNvPr id="0" name=""/>
        <dsp:cNvSpPr/>
      </dsp:nvSpPr>
      <dsp:spPr>
        <a:xfrm>
          <a:off x="3252477" y="1303094"/>
          <a:ext cx="981872" cy="981872"/>
        </a:xfrm>
        <a:prstGeom prst="ellips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551" tIns="12700" rIns="76551" bIns="12700" numCol="1" spcCol="1270" anchor="ctr" anchorCtr="0">
          <a:noAutofit/>
        </a:bodyPr>
        <a:lstStyle/>
        <a:p>
          <a:pPr marL="0" lvl="0" indent="0" algn="ctr" defTabSz="2089150">
            <a:lnSpc>
              <a:spcPct val="90000"/>
            </a:lnSpc>
            <a:spcBef>
              <a:spcPct val="0"/>
            </a:spcBef>
            <a:spcAft>
              <a:spcPct val="35000"/>
            </a:spcAft>
            <a:buNone/>
          </a:pPr>
          <a:r>
            <a:rPr lang="en-US" sz="4700" kern="1200"/>
            <a:t>2</a:t>
          </a:r>
        </a:p>
      </dsp:txBody>
      <dsp:txXfrm>
        <a:off x="3396269" y="1446886"/>
        <a:ext cx="694288" cy="694288"/>
      </dsp:txXfrm>
    </dsp:sp>
    <dsp:sp modelId="{6CD7B1E5-62C4-45E3-98F0-F989EAAC23A6}">
      <dsp:nvSpPr>
        <dsp:cNvPr id="0" name=""/>
        <dsp:cNvSpPr/>
      </dsp:nvSpPr>
      <dsp:spPr>
        <a:xfrm>
          <a:off x="2574518" y="4248641"/>
          <a:ext cx="2337792" cy="72"/>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FB38D90-F31A-4844-83D1-50ADF3EAE2C6}">
      <dsp:nvSpPr>
        <dsp:cNvPr id="0" name=""/>
        <dsp:cNvSpPr/>
      </dsp:nvSpPr>
      <dsp:spPr>
        <a:xfrm>
          <a:off x="5146089" y="975803"/>
          <a:ext cx="2337792" cy="3272909"/>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82263" tIns="330200" rIns="182263" bIns="330200" numCol="1" spcCol="1270" anchor="t" anchorCtr="0">
          <a:noAutofit/>
        </a:bodyPr>
        <a:lstStyle/>
        <a:p>
          <a:pPr marL="0" lvl="0" indent="0" algn="l" defTabSz="666750">
            <a:lnSpc>
              <a:spcPct val="90000"/>
            </a:lnSpc>
            <a:spcBef>
              <a:spcPct val="0"/>
            </a:spcBef>
            <a:spcAft>
              <a:spcPct val="35000"/>
            </a:spcAft>
            <a:buNone/>
          </a:pPr>
          <a:r>
            <a:rPr lang="en-US" sz="1500" kern="1200"/>
            <a:t>Discipline yourself by fighting to get to the Lord daily, spending time with Him in His word.</a:t>
          </a:r>
        </a:p>
      </dsp:txBody>
      <dsp:txXfrm>
        <a:off x="5146089" y="2219509"/>
        <a:ext cx="2337792" cy="1963745"/>
      </dsp:txXfrm>
    </dsp:sp>
    <dsp:sp modelId="{C821DAB3-23AD-47AE-988D-6BAF679F9FE1}">
      <dsp:nvSpPr>
        <dsp:cNvPr id="0" name=""/>
        <dsp:cNvSpPr/>
      </dsp:nvSpPr>
      <dsp:spPr>
        <a:xfrm>
          <a:off x="5824049" y="1303094"/>
          <a:ext cx="981872" cy="981872"/>
        </a:xfrm>
        <a:prstGeom prst="ellips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551" tIns="12700" rIns="76551" bIns="12700" numCol="1" spcCol="1270" anchor="ctr" anchorCtr="0">
          <a:noAutofit/>
        </a:bodyPr>
        <a:lstStyle/>
        <a:p>
          <a:pPr marL="0" lvl="0" indent="0" algn="ctr" defTabSz="2089150">
            <a:lnSpc>
              <a:spcPct val="90000"/>
            </a:lnSpc>
            <a:spcBef>
              <a:spcPct val="0"/>
            </a:spcBef>
            <a:spcAft>
              <a:spcPct val="35000"/>
            </a:spcAft>
            <a:buNone/>
          </a:pPr>
          <a:r>
            <a:rPr lang="en-US" sz="4700" kern="1200"/>
            <a:t>3</a:t>
          </a:r>
        </a:p>
      </dsp:txBody>
      <dsp:txXfrm>
        <a:off x="5967841" y="1446886"/>
        <a:ext cx="694288" cy="694288"/>
      </dsp:txXfrm>
    </dsp:sp>
    <dsp:sp modelId="{69B0882C-F53F-4401-9E7D-CF21B71D169F}">
      <dsp:nvSpPr>
        <dsp:cNvPr id="0" name=""/>
        <dsp:cNvSpPr/>
      </dsp:nvSpPr>
      <dsp:spPr>
        <a:xfrm>
          <a:off x="5146089" y="4248641"/>
          <a:ext cx="2337792" cy="72"/>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373A678-6594-4426-A3E8-8B34492DC34F}">
      <dsp:nvSpPr>
        <dsp:cNvPr id="0" name=""/>
        <dsp:cNvSpPr/>
      </dsp:nvSpPr>
      <dsp:spPr>
        <a:xfrm>
          <a:off x="7717661" y="975803"/>
          <a:ext cx="2337792" cy="3272909"/>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82263" tIns="330200" rIns="182263" bIns="330200" numCol="1" spcCol="1270" anchor="t" anchorCtr="0">
          <a:noAutofit/>
        </a:bodyPr>
        <a:lstStyle/>
        <a:p>
          <a:pPr marL="0" lvl="0" indent="0" algn="l" defTabSz="666750">
            <a:lnSpc>
              <a:spcPct val="90000"/>
            </a:lnSpc>
            <a:spcBef>
              <a:spcPct val="0"/>
            </a:spcBef>
            <a:spcAft>
              <a:spcPct val="35000"/>
            </a:spcAft>
            <a:buNone/>
          </a:pPr>
          <a:r>
            <a:rPr lang="en-US" sz="1500" kern="1200"/>
            <a:t>See this as an opportunity you cannot pass to get to know Him and He you and grow your relationship with one another.</a:t>
          </a:r>
        </a:p>
      </dsp:txBody>
      <dsp:txXfrm>
        <a:off x="7717661" y="2219509"/>
        <a:ext cx="2337792" cy="1963745"/>
      </dsp:txXfrm>
    </dsp:sp>
    <dsp:sp modelId="{86D9C6B5-9B3E-4718-8501-B658192F1A04}">
      <dsp:nvSpPr>
        <dsp:cNvPr id="0" name=""/>
        <dsp:cNvSpPr/>
      </dsp:nvSpPr>
      <dsp:spPr>
        <a:xfrm>
          <a:off x="8395620" y="1303094"/>
          <a:ext cx="981872" cy="981872"/>
        </a:xfrm>
        <a:prstGeom prst="ellips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551" tIns="12700" rIns="76551" bIns="12700" numCol="1" spcCol="1270" anchor="ctr" anchorCtr="0">
          <a:noAutofit/>
        </a:bodyPr>
        <a:lstStyle/>
        <a:p>
          <a:pPr marL="0" lvl="0" indent="0" algn="ctr" defTabSz="2089150">
            <a:lnSpc>
              <a:spcPct val="90000"/>
            </a:lnSpc>
            <a:spcBef>
              <a:spcPct val="0"/>
            </a:spcBef>
            <a:spcAft>
              <a:spcPct val="35000"/>
            </a:spcAft>
            <a:buNone/>
          </a:pPr>
          <a:r>
            <a:rPr lang="en-US" sz="4700" kern="1200"/>
            <a:t>4</a:t>
          </a:r>
        </a:p>
      </dsp:txBody>
      <dsp:txXfrm>
        <a:off x="8539412" y="1446886"/>
        <a:ext cx="694288" cy="694288"/>
      </dsp:txXfrm>
    </dsp:sp>
    <dsp:sp modelId="{C9F26DD6-CB6B-4B42-B958-586BE7D3DD7D}">
      <dsp:nvSpPr>
        <dsp:cNvPr id="0" name=""/>
        <dsp:cNvSpPr/>
      </dsp:nvSpPr>
      <dsp:spPr>
        <a:xfrm>
          <a:off x="7717661" y="4248641"/>
          <a:ext cx="2337792" cy="72"/>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14D910D-9D7C-4097-ADC1-7E1AA15E205D}" type="datetimeFigureOut">
              <a:rPr lang="en-US" smtClean="0"/>
              <a:t>7/21/2024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22D682-DC69-4827-9B95-C3366A28D28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90099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4D910D-9D7C-4097-ADC1-7E1AA15E205D}" type="datetimeFigureOut">
              <a:rPr lang="en-US" smtClean="0"/>
              <a:t>7/21/2024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22D682-DC69-4827-9B95-C3366A28D280}" type="slidenum">
              <a:rPr lang="en-US" smtClean="0"/>
              <a:t>‹#›</a:t>
            </a:fld>
            <a:endParaRPr lang="en-US"/>
          </a:p>
        </p:txBody>
      </p:sp>
    </p:spTree>
    <p:extLst>
      <p:ext uri="{BB962C8B-B14F-4D97-AF65-F5344CB8AC3E}">
        <p14:creationId xmlns:p14="http://schemas.microsoft.com/office/powerpoint/2010/main" val="15791016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4D910D-9D7C-4097-ADC1-7E1AA15E205D}" type="datetimeFigureOut">
              <a:rPr lang="en-US" smtClean="0"/>
              <a:t>7/21/2024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22D682-DC69-4827-9B95-C3366A28D280}" type="slidenum">
              <a:rPr lang="en-US" smtClean="0"/>
              <a:t>‹#›</a:t>
            </a:fld>
            <a:endParaRPr lang="en-US"/>
          </a:p>
        </p:txBody>
      </p:sp>
    </p:spTree>
    <p:extLst>
      <p:ext uri="{BB962C8B-B14F-4D97-AF65-F5344CB8AC3E}">
        <p14:creationId xmlns:p14="http://schemas.microsoft.com/office/powerpoint/2010/main" val="1609395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4D910D-9D7C-4097-ADC1-7E1AA15E205D}" type="datetimeFigureOut">
              <a:rPr lang="en-US" smtClean="0"/>
              <a:t>7/21/2024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22D682-DC69-4827-9B95-C3366A28D280}" type="slidenum">
              <a:rPr lang="en-US" smtClean="0"/>
              <a:t>‹#›</a:t>
            </a:fld>
            <a:endParaRPr lang="en-US"/>
          </a:p>
        </p:txBody>
      </p:sp>
    </p:spTree>
    <p:extLst>
      <p:ext uri="{BB962C8B-B14F-4D97-AF65-F5344CB8AC3E}">
        <p14:creationId xmlns:p14="http://schemas.microsoft.com/office/powerpoint/2010/main" val="26259458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14D910D-9D7C-4097-ADC1-7E1AA15E205D}" type="datetimeFigureOut">
              <a:rPr lang="en-US" smtClean="0"/>
              <a:t>7/21/2024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22D682-DC69-4827-9B95-C3366A28D28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167118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14D910D-9D7C-4097-ADC1-7E1AA15E205D}" type="datetimeFigureOut">
              <a:rPr lang="en-US" smtClean="0"/>
              <a:t>7/21/2024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22D682-DC69-4827-9B95-C3366A28D280}" type="slidenum">
              <a:rPr lang="en-US" smtClean="0"/>
              <a:t>‹#›</a:t>
            </a:fld>
            <a:endParaRPr lang="en-US"/>
          </a:p>
        </p:txBody>
      </p:sp>
    </p:spTree>
    <p:extLst>
      <p:ext uri="{BB962C8B-B14F-4D97-AF65-F5344CB8AC3E}">
        <p14:creationId xmlns:p14="http://schemas.microsoft.com/office/powerpoint/2010/main" val="603119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14D910D-9D7C-4097-ADC1-7E1AA15E205D}" type="datetimeFigureOut">
              <a:rPr lang="en-US" smtClean="0"/>
              <a:t>7/21/2024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22D682-DC69-4827-9B95-C3366A28D280}" type="slidenum">
              <a:rPr lang="en-US" smtClean="0"/>
              <a:t>‹#›</a:t>
            </a:fld>
            <a:endParaRPr lang="en-US"/>
          </a:p>
        </p:txBody>
      </p:sp>
    </p:spTree>
    <p:extLst>
      <p:ext uri="{BB962C8B-B14F-4D97-AF65-F5344CB8AC3E}">
        <p14:creationId xmlns:p14="http://schemas.microsoft.com/office/powerpoint/2010/main" val="3766596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4D910D-9D7C-4097-ADC1-7E1AA15E205D}" type="datetimeFigureOut">
              <a:rPr lang="en-US" smtClean="0"/>
              <a:t>7/21/2024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22D682-DC69-4827-9B95-C3366A28D280}" type="slidenum">
              <a:rPr lang="en-US" smtClean="0"/>
              <a:t>‹#›</a:t>
            </a:fld>
            <a:endParaRPr lang="en-US"/>
          </a:p>
        </p:txBody>
      </p:sp>
    </p:spTree>
    <p:extLst>
      <p:ext uri="{BB962C8B-B14F-4D97-AF65-F5344CB8AC3E}">
        <p14:creationId xmlns:p14="http://schemas.microsoft.com/office/powerpoint/2010/main" val="1449494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E14D910D-9D7C-4097-ADC1-7E1AA15E205D}" type="datetimeFigureOut">
              <a:rPr lang="en-US" smtClean="0"/>
              <a:t>7/21/2024</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CF22D682-DC69-4827-9B95-C3366A28D280}" type="slidenum">
              <a:rPr lang="en-US" smtClean="0"/>
              <a:t>‹#›</a:t>
            </a:fld>
            <a:endParaRPr lang="en-US"/>
          </a:p>
        </p:txBody>
      </p:sp>
    </p:spTree>
    <p:extLst>
      <p:ext uri="{BB962C8B-B14F-4D97-AF65-F5344CB8AC3E}">
        <p14:creationId xmlns:p14="http://schemas.microsoft.com/office/powerpoint/2010/main" val="75781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E14D910D-9D7C-4097-ADC1-7E1AA15E205D}" type="datetimeFigureOut">
              <a:rPr lang="en-US" smtClean="0"/>
              <a:t>7/21/2024</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F22D682-DC69-4827-9B95-C3366A28D280}" type="slidenum">
              <a:rPr lang="en-US" smtClean="0"/>
              <a:t>‹#›</a:t>
            </a:fld>
            <a:endParaRPr lang="en-US"/>
          </a:p>
        </p:txBody>
      </p:sp>
    </p:spTree>
    <p:extLst>
      <p:ext uri="{BB962C8B-B14F-4D97-AF65-F5344CB8AC3E}">
        <p14:creationId xmlns:p14="http://schemas.microsoft.com/office/powerpoint/2010/main" val="1596054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14D910D-9D7C-4097-ADC1-7E1AA15E205D}" type="datetimeFigureOut">
              <a:rPr lang="en-US" smtClean="0"/>
              <a:t>7/21/2024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22D682-DC69-4827-9B95-C3366A28D280}" type="slidenum">
              <a:rPr lang="en-US" smtClean="0"/>
              <a:t>‹#›</a:t>
            </a:fld>
            <a:endParaRPr lang="en-US"/>
          </a:p>
        </p:txBody>
      </p:sp>
    </p:spTree>
    <p:extLst>
      <p:ext uri="{BB962C8B-B14F-4D97-AF65-F5344CB8AC3E}">
        <p14:creationId xmlns:p14="http://schemas.microsoft.com/office/powerpoint/2010/main" val="36259908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E14D910D-9D7C-4097-ADC1-7E1AA15E205D}" type="datetimeFigureOut">
              <a:rPr lang="en-US" smtClean="0"/>
              <a:t>7/21/2024</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F22D682-DC69-4827-9B95-C3366A28D280}"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22766849"/>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Two music sheets folded to form a heart shape">
            <a:extLst>
              <a:ext uri="{FF2B5EF4-FFF2-40B4-BE49-F238E27FC236}">
                <a16:creationId xmlns:a16="http://schemas.microsoft.com/office/drawing/2014/main" id="{AA6CF54A-B376-DC60-5384-58704FBF7165}"/>
              </a:ext>
            </a:extLst>
          </p:cNvPr>
          <p:cNvPicPr>
            <a:picLocks noChangeAspect="1"/>
          </p:cNvPicPr>
          <p:nvPr/>
        </p:nvPicPr>
        <p:blipFill>
          <a:blip r:embed="rId2">
            <a:duotone>
              <a:schemeClr val="bg2">
                <a:shade val="45000"/>
                <a:satMod val="135000"/>
              </a:schemeClr>
              <a:prstClr val="white"/>
            </a:duotone>
            <a:alphaModFix amt="35000"/>
          </a:blip>
          <a:srcRect t="14750" b="980"/>
          <a:stretch/>
        </p:blipFill>
        <p:spPr>
          <a:xfrm>
            <a:off x="194892" y="-438659"/>
            <a:ext cx="12191980" cy="6857990"/>
          </a:xfrm>
          <a:prstGeom prst="rect">
            <a:avLst/>
          </a:prstGeom>
        </p:spPr>
      </p:pic>
      <p:sp>
        <p:nvSpPr>
          <p:cNvPr id="2" name="Title 1">
            <a:extLst>
              <a:ext uri="{FF2B5EF4-FFF2-40B4-BE49-F238E27FC236}">
                <a16:creationId xmlns:a16="http://schemas.microsoft.com/office/drawing/2014/main" id="{DC1CAEFE-3755-19DE-182A-5528FA526C8D}"/>
              </a:ext>
            </a:extLst>
          </p:cNvPr>
          <p:cNvSpPr>
            <a:spLocks noGrp="1"/>
          </p:cNvSpPr>
          <p:nvPr>
            <p:ph type="ctrTitle"/>
          </p:nvPr>
        </p:nvSpPr>
        <p:spPr>
          <a:xfrm>
            <a:off x="1097280" y="758952"/>
            <a:ext cx="10058400" cy="1264719"/>
          </a:xfrm>
        </p:spPr>
        <p:txBody>
          <a:bodyPr>
            <a:normAutofit/>
          </a:bodyPr>
          <a:lstStyle/>
          <a:p>
            <a:r>
              <a:rPr lang="en-US" dirty="0"/>
              <a:t>Scripture</a:t>
            </a:r>
          </a:p>
        </p:txBody>
      </p:sp>
      <p:sp>
        <p:nvSpPr>
          <p:cNvPr id="3" name="Subtitle 2">
            <a:extLst>
              <a:ext uri="{FF2B5EF4-FFF2-40B4-BE49-F238E27FC236}">
                <a16:creationId xmlns:a16="http://schemas.microsoft.com/office/drawing/2014/main" id="{E022D4C1-BE9E-2155-33DE-6AD4A714B68B}"/>
              </a:ext>
            </a:extLst>
          </p:cNvPr>
          <p:cNvSpPr>
            <a:spLocks noGrp="1"/>
          </p:cNvSpPr>
          <p:nvPr>
            <p:ph type="subTitle" idx="1"/>
          </p:nvPr>
        </p:nvSpPr>
        <p:spPr>
          <a:xfrm>
            <a:off x="1100051" y="2270038"/>
            <a:ext cx="10058400" cy="3328582"/>
          </a:xfrm>
        </p:spPr>
        <p:txBody>
          <a:bodyPr>
            <a:noAutofit/>
          </a:bodyPr>
          <a:lstStyle/>
          <a:p>
            <a:r>
              <a:rPr lang="en-US" sz="1600" b="0" i="0" dirty="0">
                <a:solidFill>
                  <a:schemeClr val="tx1">
                    <a:lumMod val="85000"/>
                    <a:lumOff val="15000"/>
                  </a:schemeClr>
                </a:solidFill>
                <a:effectLst/>
                <a:highlight>
                  <a:srgbClr val="FFFFFF"/>
                </a:highlight>
                <a:latin typeface="Inter"/>
              </a:rPr>
              <a:t>But don’t let it faze you. </a:t>
            </a:r>
          </a:p>
          <a:p>
            <a:r>
              <a:rPr lang="en-US" sz="1600" b="0" i="0" dirty="0">
                <a:solidFill>
                  <a:schemeClr val="tx1">
                    <a:lumMod val="85000"/>
                    <a:lumOff val="15000"/>
                  </a:schemeClr>
                </a:solidFill>
                <a:effectLst/>
                <a:highlight>
                  <a:srgbClr val="FFFFFF"/>
                </a:highlight>
                <a:latin typeface="Inter"/>
              </a:rPr>
              <a:t>Stick with what you learned and believed, sure of the integrity of your teachers—why, you took in the sacred Scriptures with your mother’s milk!</a:t>
            </a:r>
          </a:p>
          <a:p>
            <a:r>
              <a:rPr lang="en-US" sz="1600" b="0" i="0" dirty="0">
                <a:solidFill>
                  <a:schemeClr val="tx1">
                    <a:lumMod val="85000"/>
                    <a:lumOff val="15000"/>
                  </a:schemeClr>
                </a:solidFill>
                <a:effectLst/>
                <a:highlight>
                  <a:srgbClr val="FFFFFF"/>
                </a:highlight>
                <a:latin typeface="Inter"/>
              </a:rPr>
              <a:t> There’s nothing like the written Word of God for showing you the way to salvation through faith in Christ Jesus.</a:t>
            </a:r>
          </a:p>
          <a:p>
            <a:r>
              <a:rPr lang="en-US" sz="1600" b="0" i="0" dirty="0">
                <a:solidFill>
                  <a:schemeClr val="tx1">
                    <a:lumMod val="85000"/>
                    <a:lumOff val="15000"/>
                  </a:schemeClr>
                </a:solidFill>
                <a:effectLst/>
                <a:highlight>
                  <a:srgbClr val="FFFFFF"/>
                </a:highlight>
                <a:latin typeface="Inter"/>
              </a:rPr>
              <a:t> Every part of Scripture is God-breathed and useful one way or another—showing us truth, exposing our rebellion, correcting our mistakes, training us to live God’s way. </a:t>
            </a:r>
          </a:p>
          <a:p>
            <a:r>
              <a:rPr lang="en-US" sz="1600" b="0" i="0" dirty="0">
                <a:solidFill>
                  <a:schemeClr val="tx1">
                    <a:lumMod val="85000"/>
                    <a:lumOff val="15000"/>
                  </a:schemeClr>
                </a:solidFill>
                <a:effectLst/>
                <a:highlight>
                  <a:srgbClr val="FFFFFF"/>
                </a:highlight>
                <a:latin typeface="Inter"/>
              </a:rPr>
              <a:t>Through the Word we are put together and shaped up for the tasks God has for us.</a:t>
            </a:r>
          </a:p>
          <a:p>
            <a:endParaRPr lang="en-US" sz="1600" dirty="0">
              <a:solidFill>
                <a:schemeClr val="tx1">
                  <a:lumMod val="85000"/>
                  <a:lumOff val="15000"/>
                </a:schemeClr>
              </a:solidFill>
              <a:highlight>
                <a:srgbClr val="FFFFFF"/>
              </a:highlight>
              <a:latin typeface="Inter"/>
            </a:endParaRPr>
          </a:p>
          <a:p>
            <a:r>
              <a:rPr lang="en-US" sz="1600" b="0" i="0" dirty="0">
                <a:solidFill>
                  <a:schemeClr val="tx1">
                    <a:lumMod val="85000"/>
                    <a:lumOff val="15000"/>
                  </a:schemeClr>
                </a:solidFill>
                <a:effectLst/>
                <a:highlight>
                  <a:srgbClr val="FFFFFF"/>
                </a:highlight>
                <a:latin typeface="Inter"/>
              </a:rPr>
              <a:t>- 2 Timothy 14-17</a:t>
            </a:r>
            <a:endParaRPr lang="en-US" sz="1600" dirty="0">
              <a:solidFill>
                <a:schemeClr val="tx1">
                  <a:lumMod val="85000"/>
                  <a:lumOff val="15000"/>
                </a:schemeClr>
              </a:solidFill>
            </a:endParaRPr>
          </a:p>
        </p:txBody>
      </p:sp>
      <p:cxnSp>
        <p:nvCxnSpPr>
          <p:cNvPr id="9" name="Straight Connector 8">
            <a:extLst>
              <a:ext uri="{FF2B5EF4-FFF2-40B4-BE49-F238E27FC236}">
                <a16:creationId xmlns:a16="http://schemas.microsoft.com/office/drawing/2014/main" id="{77AB95BF-57D0-4E49-9EF2-408B47C8D40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1C520CBD-F82E-44E4-BDA5-128716AD79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3" name="Rectangle 12">
            <a:extLst>
              <a:ext uri="{FF2B5EF4-FFF2-40B4-BE49-F238E27FC236}">
                <a16:creationId xmlns:a16="http://schemas.microsoft.com/office/drawing/2014/main" id="{4618AE32-A526-42FC-A854-732740BD38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14834698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9FA421-20EE-1304-B6F2-133E001A9BCC}"/>
              </a:ext>
            </a:extLst>
          </p:cNvPr>
          <p:cNvSpPr>
            <a:spLocks noGrp="1"/>
          </p:cNvSpPr>
          <p:nvPr>
            <p:ph type="title"/>
          </p:nvPr>
        </p:nvSpPr>
        <p:spPr>
          <a:xfrm>
            <a:off x="1097280" y="286603"/>
            <a:ext cx="10058400" cy="1450757"/>
          </a:xfrm>
        </p:spPr>
        <p:txBody>
          <a:bodyPr>
            <a:normAutofit/>
          </a:bodyPr>
          <a:lstStyle/>
          <a:p>
            <a:br>
              <a:rPr lang="en-US" sz="3400" dirty="0"/>
            </a:br>
            <a:r>
              <a:rPr lang="en-US" sz="3400" b="0" i="0" dirty="0">
                <a:effectLst/>
                <a:highlight>
                  <a:srgbClr val="FFFFFF"/>
                </a:highlight>
                <a:latin typeface="Roboto" panose="02000000000000000000" pitchFamily="2" charset="0"/>
              </a:rPr>
              <a:t>In the beginning was the Word, and the Word was with God, and the Word was God.- John 1:1</a:t>
            </a:r>
            <a:endParaRPr lang="en-US" sz="3400" dirty="0"/>
          </a:p>
        </p:txBody>
      </p:sp>
      <p:graphicFrame>
        <p:nvGraphicFramePr>
          <p:cNvPr id="5" name="Content Placeholder 2">
            <a:extLst>
              <a:ext uri="{FF2B5EF4-FFF2-40B4-BE49-F238E27FC236}">
                <a16:creationId xmlns:a16="http://schemas.microsoft.com/office/drawing/2014/main" id="{3E481154-56F0-DE26-0300-C90C35ABAFA8}"/>
              </a:ext>
            </a:extLst>
          </p:cNvPr>
          <p:cNvGraphicFramePr>
            <a:graphicFrameLocks noGrp="1"/>
          </p:cNvGraphicFramePr>
          <p:nvPr>
            <p:ph idx="1"/>
            <p:extLst>
              <p:ext uri="{D42A27DB-BD31-4B8C-83A1-F6EECF244321}">
                <p14:modId xmlns:p14="http://schemas.microsoft.com/office/powerpoint/2010/main" val="118287484"/>
              </p:ext>
            </p:extLst>
          </p:nvPr>
        </p:nvGraphicFramePr>
        <p:xfrm>
          <a:off x="1096963" y="2098515"/>
          <a:ext cx="10058400" cy="3786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652488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Closeup of hands holding an open book">
            <a:extLst>
              <a:ext uri="{FF2B5EF4-FFF2-40B4-BE49-F238E27FC236}">
                <a16:creationId xmlns:a16="http://schemas.microsoft.com/office/drawing/2014/main" id="{EC6FCF7F-27E9-22AB-59BF-2CA050582F93}"/>
              </a:ext>
            </a:extLst>
          </p:cNvPr>
          <p:cNvPicPr>
            <a:picLocks noChangeAspect="1"/>
          </p:cNvPicPr>
          <p:nvPr/>
        </p:nvPicPr>
        <p:blipFill>
          <a:blip r:embed="rId2">
            <a:duotone>
              <a:schemeClr val="bg2">
                <a:shade val="45000"/>
                <a:satMod val="135000"/>
              </a:schemeClr>
              <a:prstClr val="white"/>
            </a:duotone>
            <a:alphaModFix amt="35000"/>
          </a:blip>
          <a:srcRect b="15730"/>
          <a:stretch/>
        </p:blipFill>
        <p:spPr>
          <a:xfrm>
            <a:off x="20" y="10"/>
            <a:ext cx="12191980" cy="6857990"/>
          </a:xfrm>
          <a:prstGeom prst="rect">
            <a:avLst/>
          </a:prstGeom>
        </p:spPr>
      </p:pic>
      <p:cxnSp>
        <p:nvCxnSpPr>
          <p:cNvPr id="9" name="Straight Connector 8">
            <a:extLst>
              <a:ext uri="{FF2B5EF4-FFF2-40B4-BE49-F238E27FC236}">
                <a16:creationId xmlns:a16="http://schemas.microsoft.com/office/drawing/2014/main" id="{E9F7CBA9-9D9B-479F-AAB5-BF785971CD8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737845"/>
            <a:ext cx="9966960" cy="0"/>
          </a:xfrm>
          <a:prstGeom prst="line">
            <a:avLst/>
          </a:prstGeom>
          <a:ln w="6350">
            <a:solidFill>
              <a:schemeClr val="tx1">
                <a:lumMod val="50000"/>
                <a:lumOff val="50000"/>
                <a:alpha val="90000"/>
              </a:schemeClr>
            </a:solidFill>
          </a:ln>
        </p:spPr>
        <p:style>
          <a:lnRef idx="1">
            <a:schemeClr val="accent1"/>
          </a:lnRef>
          <a:fillRef idx="0">
            <a:schemeClr val="accent1"/>
          </a:fillRef>
          <a:effectRef idx="0">
            <a:schemeClr val="accent1"/>
          </a:effectRef>
          <a:fontRef idx="minor">
            <a:schemeClr val="tx1"/>
          </a:fontRef>
        </p:style>
      </p:cxnSp>
      <p:sp>
        <p:nvSpPr>
          <p:cNvPr id="8" name="Content Placeholder 2">
            <a:extLst>
              <a:ext uri="{FF2B5EF4-FFF2-40B4-BE49-F238E27FC236}">
                <a16:creationId xmlns:a16="http://schemas.microsoft.com/office/drawing/2014/main" id="{8AB1F919-34E5-0AA3-7F52-EBAEC7BB4B0A}"/>
              </a:ext>
            </a:extLst>
          </p:cNvPr>
          <p:cNvSpPr>
            <a:spLocks noGrp="1"/>
          </p:cNvSpPr>
          <p:nvPr>
            <p:ph idx="1"/>
          </p:nvPr>
        </p:nvSpPr>
        <p:spPr>
          <a:xfrm>
            <a:off x="1097280" y="1737845"/>
            <a:ext cx="10058400" cy="4131249"/>
          </a:xfrm>
        </p:spPr>
        <p:txBody>
          <a:bodyPr>
            <a:noAutofit/>
          </a:bodyPr>
          <a:lstStyle/>
          <a:p>
            <a:pPr marL="0" indent="0">
              <a:buNone/>
            </a:pPr>
            <a:r>
              <a:rPr lang="en-US" sz="2800" dirty="0"/>
              <a:t>Understand, if this is the expectation, then we know reading the words is not enough.</a:t>
            </a:r>
          </a:p>
          <a:p>
            <a:pPr marL="0" indent="0">
              <a:buNone/>
            </a:pPr>
            <a:endParaRPr lang="en-US" sz="2800" dirty="0"/>
          </a:p>
          <a:p>
            <a:pPr marL="0" indent="0">
              <a:buNone/>
            </a:pPr>
            <a:r>
              <a:rPr lang="en-US" sz="2800" dirty="0"/>
              <a:t>We invite the God through His Holy Spirit, to speak to us. We listen, pause, reflect on how the word applies to our life. We work the word trusting the Holy spirit to enter into that process.</a:t>
            </a:r>
          </a:p>
          <a:p>
            <a:pPr marL="0" indent="0">
              <a:buNone/>
            </a:pPr>
            <a:endParaRPr lang="en-US" sz="2800" dirty="0"/>
          </a:p>
          <a:p>
            <a:pPr marL="0" indent="0">
              <a:buNone/>
            </a:pPr>
            <a:r>
              <a:rPr lang="en-US" sz="2800" dirty="0"/>
              <a:t>When we read knowing the Lord will speak to us and give Him room to do so, words are highlighted and speak to us in a way that lets us know we have encountered Him</a:t>
            </a:r>
          </a:p>
        </p:txBody>
      </p:sp>
      <p:sp>
        <p:nvSpPr>
          <p:cNvPr id="11" name="Rectangle 10">
            <a:extLst>
              <a:ext uri="{FF2B5EF4-FFF2-40B4-BE49-F238E27FC236}">
                <a16:creationId xmlns:a16="http://schemas.microsoft.com/office/drawing/2014/main" id="{154480E5-678B-478F-9170-46502C5FB3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3" name="Rectangle 12">
            <a:extLst>
              <a:ext uri="{FF2B5EF4-FFF2-40B4-BE49-F238E27FC236}">
                <a16:creationId xmlns:a16="http://schemas.microsoft.com/office/drawing/2014/main" id="{B598D875-841B-47A7-B4C8-237DBCE2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33156923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32D3FD4-6F71-43DF-93B9-87279519C6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 y="0"/>
            <a:ext cx="754787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 name="Content Placeholder 2">
            <a:extLst>
              <a:ext uri="{FF2B5EF4-FFF2-40B4-BE49-F238E27FC236}">
                <a16:creationId xmlns:a16="http://schemas.microsoft.com/office/drawing/2014/main" id="{DE05E555-9FF3-A965-2342-95F8683B256C}"/>
              </a:ext>
            </a:extLst>
          </p:cNvPr>
          <p:cNvSpPr>
            <a:spLocks noGrp="1"/>
          </p:cNvSpPr>
          <p:nvPr>
            <p:ph idx="1"/>
          </p:nvPr>
        </p:nvSpPr>
        <p:spPr>
          <a:xfrm>
            <a:off x="524656" y="419726"/>
            <a:ext cx="6550561" cy="5469246"/>
          </a:xfrm>
        </p:spPr>
        <p:txBody>
          <a:bodyPr>
            <a:noAutofit/>
          </a:bodyPr>
          <a:lstStyle/>
          <a:p>
            <a:r>
              <a:rPr lang="en-US" sz="2800" dirty="0">
                <a:solidFill>
                  <a:srgbClr val="FFFFFF"/>
                </a:solidFill>
              </a:rPr>
              <a:t>Trouble believing or even understanding everything you read?</a:t>
            </a:r>
          </a:p>
          <a:p>
            <a:endParaRPr lang="en-US" sz="2800" dirty="0">
              <a:solidFill>
                <a:srgbClr val="FFFFFF"/>
              </a:solidFill>
            </a:endParaRPr>
          </a:p>
          <a:p>
            <a:r>
              <a:rPr lang="en-US" sz="2800" i="1" dirty="0">
                <a:solidFill>
                  <a:srgbClr val="FFFFFF"/>
                </a:solidFill>
              </a:rPr>
              <a:t>Do not let this stop you. Continue asking for understanding and revelation. </a:t>
            </a:r>
          </a:p>
          <a:p>
            <a:endParaRPr lang="en-US" sz="2800" dirty="0">
              <a:solidFill>
                <a:srgbClr val="FFFFFF"/>
              </a:solidFill>
            </a:endParaRPr>
          </a:p>
          <a:p>
            <a:r>
              <a:rPr lang="en-US" sz="2800" dirty="0">
                <a:solidFill>
                  <a:srgbClr val="FFFFFF"/>
                </a:solidFill>
              </a:rPr>
              <a:t>The more you surrender, submit, obey and practice the spiritual disciplines of scripture reading, fasting, prayer, worship etc. and deny your flesh, the more your spiritual man will grow. In time, your spiritual eyes and ears will open so you can receive.</a:t>
            </a:r>
          </a:p>
        </p:txBody>
      </p:sp>
      <p:sp>
        <p:nvSpPr>
          <p:cNvPr id="11" name="Rectangle 10">
            <a:extLst>
              <a:ext uri="{FF2B5EF4-FFF2-40B4-BE49-F238E27FC236}">
                <a16:creationId xmlns:a16="http://schemas.microsoft.com/office/drawing/2014/main" id="{36F207B4-66C3-4A76-8D54-C2871CF809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47894"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pic>
        <p:nvPicPr>
          <p:cNvPr id="5" name="Picture 4" descr="Glasses on top of a book">
            <a:extLst>
              <a:ext uri="{FF2B5EF4-FFF2-40B4-BE49-F238E27FC236}">
                <a16:creationId xmlns:a16="http://schemas.microsoft.com/office/drawing/2014/main" id="{B55888E6-4995-C514-D3F0-294CD54BB7E2}"/>
              </a:ext>
            </a:extLst>
          </p:cNvPr>
          <p:cNvPicPr>
            <a:picLocks noChangeAspect="1"/>
          </p:cNvPicPr>
          <p:nvPr/>
        </p:nvPicPr>
        <p:blipFill>
          <a:blip r:embed="rId2"/>
          <a:srcRect l="15211" r="40543" b="-1"/>
          <a:stretch/>
        </p:blipFill>
        <p:spPr>
          <a:xfrm>
            <a:off x="7611902" y="10"/>
            <a:ext cx="4580097" cy="6857990"/>
          </a:xfrm>
          <a:prstGeom prst="rect">
            <a:avLst/>
          </a:prstGeom>
        </p:spPr>
      </p:pic>
    </p:spTree>
    <p:extLst>
      <p:ext uri="{BB962C8B-B14F-4D97-AF65-F5344CB8AC3E}">
        <p14:creationId xmlns:p14="http://schemas.microsoft.com/office/powerpoint/2010/main" val="35911525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2">
            <a:extLst>
              <a:ext uri="{FF2B5EF4-FFF2-40B4-BE49-F238E27FC236}">
                <a16:creationId xmlns:a16="http://schemas.microsoft.com/office/drawing/2014/main" id="{1A92FDCB-753B-F59B-9C25-EF32ED7AEAA0}"/>
              </a:ext>
            </a:extLst>
          </p:cNvPr>
          <p:cNvGraphicFramePr>
            <a:graphicFrameLocks noGrp="1"/>
          </p:cNvGraphicFramePr>
          <p:nvPr>
            <p:ph idx="1"/>
            <p:extLst>
              <p:ext uri="{D42A27DB-BD31-4B8C-83A1-F6EECF244321}">
                <p14:modId xmlns:p14="http://schemas.microsoft.com/office/powerpoint/2010/main" val="2439344670"/>
              </p:ext>
            </p:extLst>
          </p:nvPr>
        </p:nvGraphicFramePr>
        <p:xfrm>
          <a:off x="1097280" y="644577"/>
          <a:ext cx="10058400" cy="52245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82348"/>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TM02900769[[fn=Retrospect]]</Template>
  <TotalTime>26</TotalTime>
  <Words>446</Words>
  <Application>Microsoft Office PowerPoint</Application>
  <PresentationFormat>Widescreen</PresentationFormat>
  <Paragraphs>31</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Inter</vt:lpstr>
      <vt:lpstr>Roboto</vt:lpstr>
      <vt:lpstr>Retrospect</vt:lpstr>
      <vt:lpstr>Scripture</vt:lpstr>
      <vt:lpstr> In the beginning was the Word, and the Word was with God, and the Word was God.- John 1:1</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Jennifer Anderson</dc:creator>
  <cp:lastModifiedBy>Jennifer Anderson</cp:lastModifiedBy>
  <cp:revision>1</cp:revision>
  <dcterms:created xsi:type="dcterms:W3CDTF">2024-07-22T03:53:18Z</dcterms:created>
  <dcterms:modified xsi:type="dcterms:W3CDTF">2024-07-22T04:19:50Z</dcterms:modified>
</cp:coreProperties>
</file>